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63" r:id="rId3"/>
    <p:sldId id="262" r:id="rId4"/>
    <p:sldId id="265" r:id="rId5"/>
    <p:sldId id="266" r:id="rId6"/>
    <p:sldId id="268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60172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1972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43445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462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4452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7715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61116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88256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27710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295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60410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E8F68D-5C29-4ED8-9458-7229A77D00FD}" type="datetimeFigureOut">
              <a:rPr lang="es-MX" smtClean="0"/>
              <a:t>26/10/2018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88E990-427C-4451-8F83-1F902D026E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9878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25820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s-MX" b="1" dirty="0">
                <a:solidFill>
                  <a:srgbClr val="0033CC"/>
                </a:solidFill>
              </a:rPr>
              <a:t>PRÁCTICAS Y MATERIALES EDUCATIVOS</a:t>
            </a:r>
            <a:br>
              <a:rPr lang="es-MX" b="1" dirty="0">
                <a:solidFill>
                  <a:srgbClr val="0033CC"/>
                </a:solidFill>
              </a:rPr>
            </a:br>
            <a:r>
              <a:rPr lang="es-MX" b="1" dirty="0">
                <a:solidFill>
                  <a:srgbClr val="0033CC"/>
                </a:solidFill>
              </a:rPr>
              <a:t>¿QUÉ COMPARTIMOS Y EN DÓNDE REQUERIMOS APOYO?</a:t>
            </a:r>
            <a:r>
              <a:rPr lang="es-MX" b="1" dirty="0">
                <a:solidFill>
                  <a:srgbClr val="0033CC"/>
                </a:solidFill>
              </a:rPr>
              <a:t> </a:t>
            </a:r>
            <a:br>
              <a:rPr lang="es-MX" b="1" dirty="0">
                <a:solidFill>
                  <a:srgbClr val="0033CC"/>
                </a:solidFill>
              </a:rPr>
            </a:b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16250" y="1555169"/>
            <a:ext cx="10515600" cy="891817"/>
          </a:xfrm>
        </p:spPr>
        <p:txBody>
          <a:bodyPr/>
          <a:lstStyle/>
          <a:p>
            <a:pPr algn="ctr"/>
            <a:r>
              <a:rPr lang="es-MX" dirty="0" smtClean="0"/>
              <a:t>Segunda sesión de CTE. Fase ordinaria.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5122" t="11928" r="23110" b="16417"/>
          <a:stretch/>
        </p:blipFill>
        <p:spPr>
          <a:xfrm>
            <a:off x="2884867" y="2446986"/>
            <a:ext cx="5241702" cy="407910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3705887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33CC"/>
                </a:solidFill>
              </a:rPr>
              <a:t>Preguntas de apoyo para la reflexión individual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s-MX" dirty="0"/>
              <a:t>¿En cuál o cuáles de esas asignaturas, contenidos o habilidades se empieza a observar un nivel de logro satisfactorio con todos o con la mayoría de los alumnos de su grupo?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¿Qué estrategias didácticas implementadas favorecieron aprendizajes en los alumnos?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¿De qué manera organizó e inició el trabajo con los alumnos? </a:t>
            </a:r>
          </a:p>
          <a:p>
            <a:pPr marL="514350" indent="-514350">
              <a:buFont typeface="+mj-lt"/>
              <a:buAutoNum type="arabicPeriod"/>
            </a:pPr>
            <a:r>
              <a:rPr lang="es-MX" dirty="0"/>
              <a:t>¿Qué apoyos brindó a sus estudiantes para favorecer la construcción de su aprendizaje?</a:t>
            </a:r>
          </a:p>
          <a:p>
            <a:pPr marL="0" indent="0">
              <a:buNone/>
            </a:pPr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0419008" y="5911403"/>
            <a:ext cx="160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33CC"/>
                </a:solidFill>
              </a:rPr>
              <a:t>1 de 2</a:t>
            </a:r>
            <a:endParaRPr lang="es-MX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001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 smtClean="0">
                <a:solidFill>
                  <a:srgbClr val="0033CC"/>
                </a:solidFill>
              </a:rPr>
              <a:t>Preguntas de apoyo para la reflexión individual</a:t>
            </a:r>
            <a:endParaRPr lang="es-MX" b="1" dirty="0">
              <a:solidFill>
                <a:srgbClr val="0033CC"/>
              </a:solidFill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s-MX" dirty="0" smtClean="0"/>
              <a:t>¿</a:t>
            </a:r>
            <a:r>
              <a:rPr lang="es-MX" dirty="0"/>
              <a:t>Qué técnicas y recursos didácticos empleados fueron de interés para los alumnos y provocaron aprendizajes?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s-MX" dirty="0"/>
              <a:t>¿Qué ambientes generaron confianza y seguridad para que los alumnos lograran aprendizajes?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s-MX" dirty="0"/>
              <a:t>¿Qué instrumentos, además de evaluar el grado de avance, contribuyeron a fortalecer los aprendizajes? 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s-MX" dirty="0"/>
              <a:t>¿Qué estrategias, secuencias didácticas, lecturas, recursos, fuentes de información o materiales didácticos, que le resultaron útiles, compartiría con los colegas de su colectivo o de otra escuela?</a:t>
            </a:r>
          </a:p>
          <a:p>
            <a:endParaRPr lang="es-MX" dirty="0"/>
          </a:p>
        </p:txBody>
      </p:sp>
      <p:sp>
        <p:nvSpPr>
          <p:cNvPr id="4" name="CuadroTexto 3"/>
          <p:cNvSpPr txBox="1"/>
          <p:nvPr/>
        </p:nvSpPr>
        <p:spPr>
          <a:xfrm>
            <a:off x="10419008" y="5911403"/>
            <a:ext cx="16098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33CC"/>
                </a:solidFill>
              </a:rPr>
              <a:t>2 de 2</a:t>
            </a:r>
            <a:endParaRPr lang="es-MX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7244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rgbClr val="0033CC"/>
                </a:solidFill>
              </a:rPr>
              <a:t>Enunciados de apoyo para la reflexión por grado o ciclo escolar</a:t>
            </a:r>
            <a:endParaRPr lang="es-MX" b="1" dirty="0">
              <a:solidFill>
                <a:srgbClr val="0033CC"/>
              </a:solidFill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 rotWithShape="1">
          <a:blip r:embed="rId2"/>
          <a:srcRect l="12848" t="23900" r="14597" b="13424"/>
          <a:stretch/>
        </p:blipFill>
        <p:spPr>
          <a:xfrm>
            <a:off x="1067336" y="1803042"/>
            <a:ext cx="10057327" cy="4884597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1269550" y="6318307"/>
            <a:ext cx="90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33CC"/>
                </a:solidFill>
              </a:rPr>
              <a:t>1 de 3</a:t>
            </a:r>
            <a:endParaRPr lang="es-MX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321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rgbClr val="0033CC"/>
                </a:solidFill>
              </a:rPr>
              <a:t>Enunciados de apoyo para la reflexión por grado o ciclo escolar</a:t>
            </a:r>
            <a:endParaRPr lang="es-MX" b="1" dirty="0">
              <a:solidFill>
                <a:srgbClr val="0033CC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2"/>
          <a:srcRect l="12156" t="20906" r="14894" b="35960"/>
          <a:stretch/>
        </p:blipFill>
        <p:spPr>
          <a:xfrm>
            <a:off x="399245" y="1918952"/>
            <a:ext cx="11196366" cy="3721994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1269550" y="6318307"/>
            <a:ext cx="90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rgbClr val="0033CC"/>
                </a:solidFill>
              </a:rPr>
              <a:t>2</a:t>
            </a:r>
            <a:r>
              <a:rPr lang="es-MX" b="1" dirty="0" smtClean="0">
                <a:solidFill>
                  <a:srgbClr val="0033CC"/>
                </a:solidFill>
              </a:rPr>
              <a:t> de 3</a:t>
            </a:r>
            <a:endParaRPr lang="es-MX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5878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 smtClean="0">
                <a:solidFill>
                  <a:srgbClr val="0033CC"/>
                </a:solidFill>
              </a:rPr>
              <a:t>Enunciados de apoyo para la reflexión por grado o ciclo escolar</a:t>
            </a:r>
            <a:endParaRPr lang="es-MX" b="1" dirty="0">
              <a:solidFill>
                <a:srgbClr val="0033CC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13442" t="31821" r="15389" b="25925"/>
          <a:stretch/>
        </p:blipFill>
        <p:spPr>
          <a:xfrm>
            <a:off x="154547" y="1815920"/>
            <a:ext cx="11690636" cy="390229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269550" y="6318307"/>
            <a:ext cx="9042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 smtClean="0">
                <a:solidFill>
                  <a:srgbClr val="0033CC"/>
                </a:solidFill>
              </a:rPr>
              <a:t>3 de 3</a:t>
            </a:r>
            <a:endParaRPr lang="es-MX" b="1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545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10145</TotalTime>
  <Words>231</Words>
  <Application>Microsoft Office PowerPoint</Application>
  <PresentationFormat>Panorámica</PresentationFormat>
  <Paragraphs>20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PRÁCTICAS Y MATERIALES EDUCATIVOS ¿QUÉ COMPARTIMOS Y EN DÓNDE REQUERIMOS APOYO?  </vt:lpstr>
      <vt:lpstr>Preguntas de apoyo para la reflexión individual</vt:lpstr>
      <vt:lpstr>Preguntas de apoyo para la reflexión individual</vt:lpstr>
      <vt:lpstr>Enunciados de apoyo para la reflexión por grado o ciclo escolar</vt:lpstr>
      <vt:lpstr>Enunciados de apoyo para la reflexión por grado o ciclo escolar</vt:lpstr>
      <vt:lpstr>Enunciados de apoyo para la reflexión por grado o ciclo escolar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trabajo en el aula multigrado</dc:title>
  <dc:creator>Joel Servando Montes Hernández</dc:creator>
  <cp:lastModifiedBy>Joel Servando Montes Hernández</cp:lastModifiedBy>
  <cp:revision>20</cp:revision>
  <dcterms:created xsi:type="dcterms:W3CDTF">2018-08-13T17:38:14Z</dcterms:created>
  <dcterms:modified xsi:type="dcterms:W3CDTF">2018-10-26T13:19:43Z</dcterms:modified>
</cp:coreProperties>
</file>