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51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27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42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42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7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99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44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3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3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13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D0C4C-3940-4613-89F9-8B0A2A661E91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FF18-CDEE-402A-B43A-05DD137D9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07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1064" t="15625" r="21229" b="7615"/>
          <a:stretch/>
        </p:blipFill>
        <p:spPr>
          <a:xfrm>
            <a:off x="1403797" y="90152"/>
            <a:ext cx="8912180" cy="6665027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3136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Joel Servando Montes Hernández</dc:creator>
  <cp:lastModifiedBy>Joel Servando Montes Hernández</cp:lastModifiedBy>
  <cp:revision>1</cp:revision>
  <dcterms:created xsi:type="dcterms:W3CDTF">2018-02-16T22:27:52Z</dcterms:created>
  <dcterms:modified xsi:type="dcterms:W3CDTF">2018-02-16T22:28:06Z</dcterms:modified>
</cp:coreProperties>
</file>