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58" r:id="rId4"/>
    <p:sldId id="268" r:id="rId5"/>
    <p:sldId id="265" r:id="rId6"/>
    <p:sldId id="269" r:id="rId7"/>
    <p:sldId id="274" r:id="rId8"/>
    <p:sldId id="275" r:id="rId9"/>
    <p:sldId id="261" r:id="rId10"/>
    <p:sldId id="263" r:id="rId11"/>
    <p:sldId id="264" r:id="rId12"/>
    <p:sldId id="272" r:id="rId13"/>
    <p:sldId id="270" r:id="rId14"/>
    <p:sldId id="276" r:id="rId15"/>
    <p:sldId id="278" r:id="rId16"/>
    <p:sldId id="279" r:id="rId17"/>
    <p:sldId id="277" r:id="rId18"/>
    <p:sldId id="273" r:id="rId19"/>
    <p:sldId id="259" r:id="rId20"/>
    <p:sldId id="266" r:id="rId21"/>
    <p:sldId id="260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853" y="3284984"/>
            <a:ext cx="6965245" cy="1202485"/>
          </a:xfrm>
        </p:spPr>
        <p:txBody>
          <a:bodyPr>
            <a:normAutofit/>
          </a:bodyPr>
          <a:lstStyle/>
          <a:p>
            <a:r>
              <a:rPr lang="es-MX" dirty="0" smtClean="0"/>
              <a:t>Verbos</a:t>
            </a: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Consentir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204864"/>
            <a:ext cx="8316416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Buscar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Saborear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latin typeface="Comic Sans MS" panose="030F0702030302020204" pitchFamily="66" charset="0"/>
              </a:rPr>
              <a:t>Mirar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Sostener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56376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Caer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834"/>
            <a:ext cx="7056784" cy="5589240"/>
          </a:xfrm>
        </p:spPr>
        <p:txBody>
          <a:bodyPr>
            <a:normAutofit/>
          </a:bodyPr>
          <a:lstStyle/>
          <a:p>
            <a:pPr algn="ctr"/>
            <a:r>
              <a:rPr lang="es-MX" sz="12500" b="1" dirty="0" smtClean="0">
                <a:effectLst/>
                <a:latin typeface="Comic Sans MS" panose="030F0702030302020204" pitchFamily="66" charset="0"/>
              </a:rPr>
              <a:t>aplaudir</a:t>
            </a:r>
            <a:endParaRPr lang="es-MX" sz="125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Sospechar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Dormir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Correr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2100" b="1" dirty="0" smtClean="0">
                <a:latin typeface="Comic Sans MS" panose="030F0702030302020204" pitchFamily="66" charset="0"/>
              </a:rPr>
              <a:t>Saltar</a:t>
            </a:r>
            <a:endParaRPr lang="es-MX" sz="12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472608"/>
          </a:xfrm>
        </p:spPr>
        <p:txBody>
          <a:bodyPr>
            <a:normAutofit/>
          </a:bodyPr>
          <a:lstStyle/>
          <a:p>
            <a:pPr algn="ctr"/>
            <a:r>
              <a:rPr lang="es-MX" sz="12100" b="1" dirty="0" smtClean="0">
                <a:latin typeface="Comic Sans MS" panose="030F0702030302020204" pitchFamily="66" charset="0"/>
              </a:rPr>
              <a:t>Despertar</a:t>
            </a:r>
            <a:endParaRPr lang="es-MX" sz="12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560840" cy="4536504"/>
          </a:xfrm>
        </p:spPr>
        <p:txBody>
          <a:bodyPr>
            <a:noAutofit/>
          </a:bodyPr>
          <a:lstStyle/>
          <a:p>
            <a:pPr algn="ctr"/>
            <a:r>
              <a:rPr lang="es-MX" sz="12500" b="1" dirty="0" smtClean="0">
                <a:latin typeface="Comic Sans MS" panose="030F0702030302020204" pitchFamily="66" charset="0"/>
              </a:rPr>
              <a:t>Rascar</a:t>
            </a:r>
            <a:endParaRPr lang="es-MX" sz="125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latin typeface="Comic Sans MS" panose="030F0702030302020204" pitchFamily="66" charset="0"/>
              </a:rPr>
              <a:t>Comer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Jugar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Estudiar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100" b="1" dirty="0" smtClean="0">
                <a:effectLst/>
                <a:latin typeface="Comic Sans MS" panose="030F0702030302020204" pitchFamily="66" charset="0"/>
              </a:rPr>
              <a:t>Masticar</a:t>
            </a:r>
            <a:endParaRPr lang="es-MX" sz="11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Leer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24328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Llorar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effectLst/>
                <a:latin typeface="Comic Sans MS" panose="030F0702030302020204" pitchFamily="66" charset="0"/>
              </a:rPr>
              <a:t>Saludar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</TotalTime>
  <Words>22</Words>
  <Application>Microsoft Office PowerPoint</Application>
  <PresentationFormat>Presentación en pantalla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Brush Script MT</vt:lpstr>
      <vt:lpstr>Comic Sans MS</vt:lpstr>
      <vt:lpstr>Constantia</vt:lpstr>
      <vt:lpstr>Franklin Gothic Book</vt:lpstr>
      <vt:lpstr>Rage Italic</vt:lpstr>
      <vt:lpstr>Chincheta</vt:lpstr>
      <vt:lpstr>Verbos</vt:lpstr>
      <vt:lpstr>Saltar</vt:lpstr>
      <vt:lpstr>Comer</vt:lpstr>
      <vt:lpstr>Jugar</vt:lpstr>
      <vt:lpstr>Estudiar</vt:lpstr>
      <vt:lpstr>Masticar</vt:lpstr>
      <vt:lpstr>Leer</vt:lpstr>
      <vt:lpstr>Llorar</vt:lpstr>
      <vt:lpstr>Saludar</vt:lpstr>
      <vt:lpstr>Consentir</vt:lpstr>
      <vt:lpstr>Buscar</vt:lpstr>
      <vt:lpstr>Saborear</vt:lpstr>
      <vt:lpstr>Mirar</vt:lpstr>
      <vt:lpstr>Sostener</vt:lpstr>
      <vt:lpstr>Caer</vt:lpstr>
      <vt:lpstr>aplaudir</vt:lpstr>
      <vt:lpstr>Sospechar</vt:lpstr>
      <vt:lpstr>Dormir</vt:lpstr>
      <vt:lpstr>Correr</vt:lpstr>
      <vt:lpstr>Despertar</vt:lpstr>
      <vt:lpstr>Rascar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17</cp:revision>
  <dcterms:created xsi:type="dcterms:W3CDTF">2016-04-14T23:07:53Z</dcterms:created>
  <dcterms:modified xsi:type="dcterms:W3CDTF">2017-05-23T00:39:02Z</dcterms:modified>
</cp:coreProperties>
</file>