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7" r:id="rId2"/>
    <p:sldId id="265" r:id="rId3"/>
    <p:sldId id="260" r:id="rId4"/>
    <p:sldId id="269" r:id="rId5"/>
    <p:sldId id="275" r:id="rId6"/>
    <p:sldId id="262" r:id="rId7"/>
    <p:sldId id="258" r:id="rId8"/>
    <p:sldId id="264" r:id="rId9"/>
    <p:sldId id="261" r:id="rId10"/>
    <p:sldId id="266" r:id="rId11"/>
    <p:sldId id="259" r:id="rId12"/>
    <p:sldId id="267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926" autoAdjust="0"/>
    <p:restoredTop sz="94662" autoAdjust="0"/>
  </p:normalViewPr>
  <p:slideViewPr>
    <p:cSldViewPr>
      <p:cViewPr varScale="1">
        <p:scale>
          <a:sx n="70" d="100"/>
          <a:sy n="70" d="100"/>
        </p:scale>
        <p:origin x="181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5DB3A1A6-C003-4544-9F90-3377ACC9A1D1}" type="datetimeFigureOut">
              <a:rPr lang="es-MX" smtClean="0"/>
              <a:t>23/05/2017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459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A1A6-C003-4544-9F90-3377ACC9A1D1}" type="datetimeFigureOut">
              <a:rPr lang="es-MX" smtClean="0"/>
              <a:t>23/05/2017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0927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A1A6-C003-4544-9F90-3377ACC9A1D1}" type="datetimeFigureOut">
              <a:rPr lang="es-MX" smtClean="0"/>
              <a:t>23/05/2017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3647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A1A6-C003-4544-9F90-3377ACC9A1D1}" type="datetimeFigureOut">
              <a:rPr lang="es-MX" smtClean="0"/>
              <a:t>23/05/2017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3479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A1A6-C003-4544-9F90-3377ACC9A1D1}" type="datetimeFigureOut">
              <a:rPr lang="es-MX" smtClean="0"/>
              <a:t>23/05/2017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70367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A1A6-C003-4544-9F90-3377ACC9A1D1}" type="datetimeFigureOut">
              <a:rPr lang="es-MX" smtClean="0"/>
              <a:t>23/05/2017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5328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A1A6-C003-4544-9F90-3377ACC9A1D1}" type="datetimeFigureOut">
              <a:rPr lang="es-MX" smtClean="0"/>
              <a:t>23/05/2017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35487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A1A6-C003-4544-9F90-3377ACC9A1D1}" type="datetimeFigureOut">
              <a:rPr lang="es-MX" smtClean="0"/>
              <a:t>23/05/2017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42404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A1A6-C003-4544-9F90-3377ACC9A1D1}" type="datetimeFigureOut">
              <a:rPr lang="es-MX" smtClean="0"/>
              <a:t>23/05/2017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644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A1A6-C003-4544-9F90-3377ACC9A1D1}" type="datetimeFigureOut">
              <a:rPr lang="es-MX" smtClean="0"/>
              <a:t>23/05/2017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3534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A1A6-C003-4544-9F90-3377ACC9A1D1}" type="datetimeFigureOut">
              <a:rPr lang="es-MX" smtClean="0"/>
              <a:t>23/05/2017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5700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A1A6-C003-4544-9F90-3377ACC9A1D1}" type="datetimeFigureOut">
              <a:rPr lang="es-MX" smtClean="0"/>
              <a:t>23/05/2017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2752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A1A6-C003-4544-9F90-3377ACC9A1D1}" type="datetimeFigureOut">
              <a:rPr lang="es-MX" smtClean="0"/>
              <a:t>23/05/2017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1367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A1A6-C003-4544-9F90-3377ACC9A1D1}" type="datetimeFigureOut">
              <a:rPr lang="es-MX" smtClean="0"/>
              <a:t>23/05/2017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0754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A1A6-C003-4544-9F90-3377ACC9A1D1}" type="datetimeFigureOut">
              <a:rPr lang="es-MX" smtClean="0"/>
              <a:t>23/05/2017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4944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A1A6-C003-4544-9F90-3377ACC9A1D1}" type="datetimeFigureOut">
              <a:rPr lang="es-MX" smtClean="0"/>
              <a:t>23/05/2017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7751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A1A6-C003-4544-9F90-3377ACC9A1D1}" type="datetimeFigureOut">
              <a:rPr lang="es-MX" smtClean="0"/>
              <a:t>23/05/2017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0397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DB3A1A6-C003-4544-9F90-3377ACC9A1D1}" type="datetimeFigureOut">
              <a:rPr lang="es-MX" smtClean="0"/>
              <a:t>23/05/2017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1332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  <p:sldLayoutId id="2147483829" r:id="rId13"/>
    <p:sldLayoutId id="2147483830" r:id="rId14"/>
    <p:sldLayoutId id="2147483831" r:id="rId15"/>
    <p:sldLayoutId id="2147483832" r:id="rId16"/>
    <p:sldLayoutId id="214748383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33872" y="2780928"/>
            <a:ext cx="7772400" cy="2016224"/>
          </a:xfrm>
        </p:spPr>
        <p:txBody>
          <a:bodyPr>
            <a:noAutofit/>
          </a:bodyPr>
          <a:lstStyle/>
          <a:p>
            <a:r>
              <a:rPr lang="es-MX" sz="10000" b="1" dirty="0" smtClean="0"/>
              <a:t>Medios de transporte</a:t>
            </a:r>
            <a:endParaRPr lang="es-MX" sz="10000" b="1" dirty="0"/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755576" y="476672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MX" dirty="0" smtClean="0"/>
              <a:t>CATEGORÍA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5018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276872"/>
            <a:ext cx="9144000" cy="2160240"/>
          </a:xfrm>
        </p:spPr>
        <p:txBody>
          <a:bodyPr>
            <a:normAutofit fontScale="90000"/>
          </a:bodyPr>
          <a:lstStyle/>
          <a:p>
            <a:pPr algn="ctr"/>
            <a:r>
              <a:rPr lang="es-MX" sz="12000" b="1" dirty="0" smtClean="0">
                <a:latin typeface="Comic Sans MS" panose="030F0702030302020204" pitchFamily="66" charset="0"/>
              </a:rPr>
              <a:t>globo aerostático </a:t>
            </a:r>
            <a:endParaRPr lang="es-MX" sz="12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8017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492896"/>
            <a:ext cx="9144000" cy="2376264"/>
          </a:xfrm>
        </p:spPr>
        <p:txBody>
          <a:bodyPr>
            <a:noAutofit/>
          </a:bodyPr>
          <a:lstStyle/>
          <a:p>
            <a:pPr algn="ctr"/>
            <a:r>
              <a:rPr lang="es-MX" sz="10000" b="1" dirty="0" smtClean="0">
                <a:effectLst/>
                <a:latin typeface="Comic Sans MS" panose="030F0702030302020204" pitchFamily="66" charset="0"/>
              </a:rPr>
              <a:t>submarino</a:t>
            </a:r>
            <a:endParaRPr lang="es-MX" sz="10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1540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348880"/>
            <a:ext cx="9144000" cy="2016224"/>
          </a:xfrm>
        </p:spPr>
        <p:txBody>
          <a:bodyPr>
            <a:normAutofit/>
          </a:bodyPr>
          <a:lstStyle/>
          <a:p>
            <a:pPr algn="ctr"/>
            <a:r>
              <a:rPr lang="es-MX" sz="12000" b="1" dirty="0" smtClean="0">
                <a:effectLst/>
                <a:latin typeface="Comic Sans MS" panose="030F0702030302020204" pitchFamily="66" charset="0"/>
              </a:rPr>
              <a:t>metro </a:t>
            </a:r>
            <a:endParaRPr lang="es-MX" sz="12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8017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420888"/>
            <a:ext cx="9144000" cy="2376264"/>
          </a:xfrm>
        </p:spPr>
        <p:txBody>
          <a:bodyPr>
            <a:normAutofit/>
          </a:bodyPr>
          <a:lstStyle/>
          <a:p>
            <a:pPr algn="ctr"/>
            <a:r>
              <a:rPr lang="es-MX" sz="12000" b="1" dirty="0" smtClean="0">
                <a:effectLst/>
                <a:latin typeface="Comic Sans MS" panose="030F0702030302020204" pitchFamily="66" charset="0"/>
              </a:rPr>
              <a:t>lancha</a:t>
            </a:r>
            <a:endParaRPr lang="es-MX" sz="12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74058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348880"/>
            <a:ext cx="9144000" cy="2016224"/>
          </a:xfrm>
        </p:spPr>
        <p:txBody>
          <a:bodyPr>
            <a:normAutofit/>
          </a:bodyPr>
          <a:lstStyle/>
          <a:p>
            <a:pPr algn="ctr"/>
            <a:r>
              <a:rPr lang="es-MX" sz="12000" b="1" dirty="0" smtClean="0">
                <a:effectLst/>
                <a:latin typeface="Comic Sans MS" panose="030F0702030302020204" pitchFamily="66" charset="0"/>
              </a:rPr>
              <a:t>tractor</a:t>
            </a:r>
            <a:endParaRPr lang="es-MX" sz="12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6501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348880"/>
            <a:ext cx="9144000" cy="2016224"/>
          </a:xfrm>
        </p:spPr>
        <p:txBody>
          <a:bodyPr>
            <a:normAutofit/>
          </a:bodyPr>
          <a:lstStyle/>
          <a:p>
            <a:pPr algn="ctr"/>
            <a:r>
              <a:rPr lang="es-MX" sz="12000" b="1" dirty="0" smtClean="0">
                <a:effectLst/>
                <a:latin typeface="Comic Sans MS" panose="030F0702030302020204" pitchFamily="66" charset="0"/>
              </a:rPr>
              <a:t>lancha </a:t>
            </a:r>
            <a:endParaRPr lang="es-MX" sz="12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2979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348880"/>
            <a:ext cx="9144000" cy="2016224"/>
          </a:xfrm>
        </p:spPr>
        <p:txBody>
          <a:bodyPr>
            <a:normAutofit/>
          </a:bodyPr>
          <a:lstStyle/>
          <a:p>
            <a:pPr algn="ctr"/>
            <a:r>
              <a:rPr lang="es-MX" sz="12000" b="1" dirty="0" smtClean="0">
                <a:effectLst/>
                <a:latin typeface="Comic Sans MS" panose="030F0702030302020204" pitchFamily="66" charset="0"/>
              </a:rPr>
              <a:t>cohete</a:t>
            </a:r>
            <a:endParaRPr lang="es-MX" sz="12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4870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348880"/>
            <a:ext cx="9144000" cy="2016224"/>
          </a:xfrm>
        </p:spPr>
        <p:txBody>
          <a:bodyPr>
            <a:normAutofit/>
          </a:bodyPr>
          <a:lstStyle/>
          <a:p>
            <a:pPr algn="ctr"/>
            <a:r>
              <a:rPr lang="es-MX" sz="12000" b="1" dirty="0" smtClean="0">
                <a:effectLst/>
                <a:latin typeface="Comic Sans MS" panose="030F0702030302020204" pitchFamily="66" charset="0"/>
              </a:rPr>
              <a:t>velero</a:t>
            </a:r>
            <a:endParaRPr lang="es-MX" sz="12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027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276872"/>
            <a:ext cx="9144000" cy="2060848"/>
          </a:xfrm>
        </p:spPr>
        <p:txBody>
          <a:bodyPr/>
          <a:lstStyle/>
          <a:p>
            <a:pPr algn="ctr"/>
            <a:r>
              <a:rPr lang="es-MX" sz="10000" b="1" dirty="0" smtClean="0">
                <a:effectLst/>
                <a:latin typeface="Comic Sans MS" panose="030F0702030302020204" pitchFamily="66" charset="0"/>
              </a:rPr>
              <a:t>bicicleta</a:t>
            </a:r>
            <a:r>
              <a:rPr lang="es-MX" sz="12000" b="1" dirty="0" smtClean="0">
                <a:effectLst/>
                <a:latin typeface="Comic Sans MS" panose="030F0702030302020204" pitchFamily="66" charset="0"/>
              </a:rPr>
              <a:t> </a:t>
            </a:r>
            <a:endParaRPr lang="es-MX" sz="12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80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340768"/>
            <a:ext cx="9144000" cy="3096344"/>
          </a:xfrm>
        </p:spPr>
        <p:txBody>
          <a:bodyPr>
            <a:normAutofit/>
          </a:bodyPr>
          <a:lstStyle/>
          <a:p>
            <a:pPr algn="ctr"/>
            <a:r>
              <a:rPr lang="es-MX" sz="12000" b="1" dirty="0" smtClean="0">
                <a:effectLst/>
                <a:latin typeface="Comic Sans MS" panose="030F0702030302020204" pitchFamily="66" charset="0"/>
              </a:rPr>
              <a:t>barco</a:t>
            </a:r>
            <a:endParaRPr lang="es-MX" sz="12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15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844824"/>
            <a:ext cx="9144000" cy="3600400"/>
          </a:xfrm>
        </p:spPr>
        <p:txBody>
          <a:bodyPr>
            <a:normAutofit/>
          </a:bodyPr>
          <a:lstStyle/>
          <a:p>
            <a:pPr algn="ctr"/>
            <a:r>
              <a:rPr lang="es-MX" sz="12000" b="1" dirty="0" smtClean="0">
                <a:effectLst/>
                <a:latin typeface="Comic Sans MS" panose="030F0702030302020204" pitchFamily="66" charset="0"/>
              </a:rPr>
              <a:t>autobús</a:t>
            </a:r>
            <a:endParaRPr lang="es-MX" sz="12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740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340768"/>
            <a:ext cx="9144000" cy="3096344"/>
          </a:xfrm>
        </p:spPr>
        <p:txBody>
          <a:bodyPr>
            <a:normAutofit/>
          </a:bodyPr>
          <a:lstStyle/>
          <a:p>
            <a:pPr algn="ctr"/>
            <a:r>
              <a:rPr lang="es-MX" sz="12000" b="1" smtClean="0">
                <a:effectLst/>
                <a:latin typeface="Comic Sans MS" panose="030F0702030302020204" pitchFamily="66" charset="0"/>
              </a:rPr>
              <a:t>tranvía</a:t>
            </a:r>
            <a:endParaRPr lang="es-MX" sz="12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80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204864"/>
            <a:ext cx="9144000" cy="2376264"/>
          </a:xfrm>
        </p:spPr>
        <p:txBody>
          <a:bodyPr>
            <a:noAutofit/>
          </a:bodyPr>
          <a:lstStyle/>
          <a:p>
            <a:pPr algn="ctr"/>
            <a:r>
              <a:rPr lang="es-MX" sz="10000" b="1" dirty="0" smtClean="0">
                <a:effectLst/>
                <a:latin typeface="Comic Sans MS" panose="030F0702030302020204" pitchFamily="66" charset="0"/>
              </a:rPr>
              <a:t>motocicleta</a:t>
            </a:r>
            <a:endParaRPr lang="es-MX" sz="10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154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204864"/>
            <a:ext cx="9144000" cy="2376264"/>
          </a:xfrm>
        </p:spPr>
        <p:txBody>
          <a:bodyPr>
            <a:normAutofit fontScale="90000"/>
          </a:bodyPr>
          <a:lstStyle/>
          <a:p>
            <a:pPr algn="ctr"/>
            <a:r>
              <a:rPr lang="es-MX" sz="15000" b="1" dirty="0" smtClean="0">
                <a:effectLst/>
                <a:latin typeface="Comic Sans MS" panose="030F0702030302020204" pitchFamily="66" charset="0"/>
              </a:rPr>
              <a:t>tren  </a:t>
            </a:r>
            <a:endParaRPr lang="es-MX" sz="15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36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204864"/>
            <a:ext cx="9144000" cy="2376264"/>
          </a:xfrm>
        </p:spPr>
        <p:txBody>
          <a:bodyPr>
            <a:normAutofit fontScale="90000"/>
          </a:bodyPr>
          <a:lstStyle/>
          <a:p>
            <a:pPr algn="ctr"/>
            <a:r>
              <a:rPr lang="es-MX" sz="15000" b="1" dirty="0" smtClean="0">
                <a:effectLst/>
                <a:latin typeface="Comic Sans MS" panose="030F0702030302020204" pitchFamily="66" charset="0"/>
              </a:rPr>
              <a:t>avión</a:t>
            </a:r>
            <a:endParaRPr lang="es-MX" sz="15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801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916832"/>
            <a:ext cx="9144000" cy="3456384"/>
          </a:xfrm>
        </p:spPr>
        <p:txBody>
          <a:bodyPr>
            <a:noAutofit/>
          </a:bodyPr>
          <a:lstStyle/>
          <a:p>
            <a:pPr algn="ctr"/>
            <a:r>
              <a:rPr lang="es-MX" sz="10000" b="1" dirty="0" smtClean="0">
                <a:effectLst/>
                <a:latin typeface="Comic Sans MS" panose="030F0702030302020204" pitchFamily="66" charset="0"/>
              </a:rPr>
              <a:t>helicóptero</a:t>
            </a:r>
            <a:endParaRPr lang="es-MX" sz="10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1540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ánico">
  <a:themeElements>
    <a:clrScheme name="Orgánico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ánico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ánico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42</TotalTime>
  <Words>21</Words>
  <Application>Microsoft Office PowerPoint</Application>
  <PresentationFormat>Presentación en pantalla (4:3)</PresentationFormat>
  <Paragraphs>18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1" baseType="lpstr">
      <vt:lpstr>Arial</vt:lpstr>
      <vt:lpstr>Comic Sans MS</vt:lpstr>
      <vt:lpstr>Garamond</vt:lpstr>
      <vt:lpstr>Orgánico</vt:lpstr>
      <vt:lpstr>Medios de transporte</vt:lpstr>
      <vt:lpstr>bicicleta </vt:lpstr>
      <vt:lpstr>barco</vt:lpstr>
      <vt:lpstr>autobús</vt:lpstr>
      <vt:lpstr>tranvía</vt:lpstr>
      <vt:lpstr>motocicleta</vt:lpstr>
      <vt:lpstr>tren  </vt:lpstr>
      <vt:lpstr>avión</vt:lpstr>
      <vt:lpstr>helicóptero</vt:lpstr>
      <vt:lpstr>globo aerostático </vt:lpstr>
      <vt:lpstr>submarino</vt:lpstr>
      <vt:lpstr>metro </vt:lpstr>
      <vt:lpstr>lancha</vt:lpstr>
      <vt:lpstr>tractor</vt:lpstr>
      <vt:lpstr>lancha </vt:lpstr>
      <vt:lpstr>cohete</vt:lpstr>
      <vt:lpstr>velero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Personajes de la Comunidad Escolar</dc:title>
  <dc:creator>Usuario 1</dc:creator>
  <cp:lastModifiedBy>Joel Servando Montes Hernández</cp:lastModifiedBy>
  <cp:revision>12</cp:revision>
  <dcterms:created xsi:type="dcterms:W3CDTF">2016-04-14T23:07:53Z</dcterms:created>
  <dcterms:modified xsi:type="dcterms:W3CDTF">2017-05-23T12:48:39Z</dcterms:modified>
</cp:coreProperties>
</file>