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70" r:id="rId3"/>
    <p:sldId id="262" r:id="rId4"/>
    <p:sldId id="258" r:id="rId5"/>
    <p:sldId id="261" r:id="rId6"/>
    <p:sldId id="265" r:id="rId7"/>
    <p:sldId id="268" r:id="rId8"/>
    <p:sldId id="266" r:id="rId9"/>
    <p:sldId id="264" r:id="rId10"/>
    <p:sldId id="269" r:id="rId11"/>
    <p:sldId id="260" r:id="rId12"/>
    <p:sldId id="275" r:id="rId13"/>
    <p:sldId id="273" r:id="rId14"/>
    <p:sldId id="263" r:id="rId15"/>
    <p:sldId id="272" r:id="rId16"/>
    <p:sldId id="259" r:id="rId17"/>
    <p:sldId id="274" r:id="rId18"/>
    <p:sldId id="279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21" autoAdjust="0"/>
    <p:restoredTop sz="94662" autoAdjust="0"/>
  </p:normalViewPr>
  <p:slideViewPr>
    <p:cSldViewPr>
      <p:cViewPr varScale="1">
        <p:scale>
          <a:sx n="70" d="100"/>
          <a:sy n="70" d="100"/>
        </p:scale>
        <p:origin x="17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4853" y="3284984"/>
            <a:ext cx="6965245" cy="1202485"/>
          </a:xfrm>
        </p:spPr>
        <p:txBody>
          <a:bodyPr>
            <a:noAutofit/>
          </a:bodyPr>
          <a:lstStyle/>
          <a:p>
            <a:r>
              <a:rPr lang="es-MX" sz="8800" dirty="0" smtClean="0"/>
              <a:t>futbol</a:t>
            </a:r>
            <a:endParaRPr lang="es-MX" sz="8800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755576" y="476672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dirty="0" smtClean="0"/>
              <a:t>CATEGORÍA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5018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4536504"/>
          </a:xfrm>
        </p:spPr>
        <p:txBody>
          <a:bodyPr>
            <a:normAutofit/>
          </a:bodyPr>
          <a:lstStyle/>
          <a:p>
            <a:pPr algn="ctr"/>
            <a:r>
              <a:rPr lang="es-MX" sz="14000" b="1" dirty="0">
                <a:latin typeface="Comic Sans MS" panose="030F0702030302020204" pitchFamily="66" charset="0"/>
              </a:rPr>
              <a:t>g</a:t>
            </a:r>
            <a:r>
              <a:rPr lang="es-MX" sz="14000" b="1" dirty="0" smtClean="0">
                <a:effectLst/>
                <a:latin typeface="Comic Sans MS" panose="030F0702030302020204" pitchFamily="66" charset="0"/>
              </a:rPr>
              <a:t>ol</a:t>
            </a:r>
            <a:endParaRPr lang="es-MX" sz="14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58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1196752"/>
            <a:ext cx="7560840" cy="4536504"/>
          </a:xfrm>
        </p:spPr>
        <p:txBody>
          <a:bodyPr>
            <a:noAutofit/>
          </a:bodyPr>
          <a:lstStyle/>
          <a:p>
            <a:pPr algn="ctr"/>
            <a:r>
              <a:rPr lang="es-MX" sz="14000" b="1" dirty="0" smtClean="0">
                <a:latin typeface="Comic Sans MS" panose="030F0702030302020204" pitchFamily="66" charset="0"/>
              </a:rPr>
              <a:t>jugador</a:t>
            </a:r>
            <a:endParaRPr lang="es-MX" sz="14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4536504"/>
          </a:xfrm>
        </p:spPr>
        <p:txBody>
          <a:bodyPr>
            <a:normAutofit/>
          </a:bodyPr>
          <a:lstStyle/>
          <a:p>
            <a:pPr algn="ctr"/>
            <a:r>
              <a:rPr lang="es-MX" sz="14000" b="1" dirty="0">
                <a:latin typeface="Comic Sans MS" panose="030F0702030302020204" pitchFamily="66" charset="0"/>
              </a:rPr>
              <a:t>t</a:t>
            </a:r>
            <a:r>
              <a:rPr lang="es-MX" sz="14000" b="1" dirty="0" smtClean="0">
                <a:effectLst/>
                <a:latin typeface="Comic Sans MS" panose="030F0702030302020204" pitchFamily="66" charset="0"/>
              </a:rPr>
              <a:t>arjeta roja</a:t>
            </a:r>
            <a:endParaRPr lang="es-MX" sz="14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0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4536504"/>
          </a:xfrm>
        </p:spPr>
        <p:txBody>
          <a:bodyPr>
            <a:normAutofit/>
          </a:bodyPr>
          <a:lstStyle/>
          <a:p>
            <a:pPr algn="ctr"/>
            <a:r>
              <a:rPr lang="es-MX" sz="12000" b="1" dirty="0" smtClean="0">
                <a:effectLst/>
                <a:latin typeface="Comic Sans MS" panose="030F0702030302020204" pitchFamily="66" charset="0"/>
              </a:rPr>
              <a:t>delantero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35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3888432"/>
          </a:xfrm>
        </p:spPr>
        <p:txBody>
          <a:bodyPr>
            <a:normAutofit/>
          </a:bodyPr>
          <a:lstStyle/>
          <a:p>
            <a:pPr algn="ctr"/>
            <a:r>
              <a:rPr lang="es-MX" sz="14000" b="1" dirty="0" smtClean="0">
                <a:latin typeface="Comic Sans MS" panose="030F0702030302020204" pitchFamily="66" charset="0"/>
              </a:rPr>
              <a:t>penal</a:t>
            </a:r>
            <a:endParaRPr lang="es-MX" sz="14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4536504"/>
          </a:xfrm>
        </p:spPr>
        <p:txBody>
          <a:bodyPr>
            <a:normAutofit/>
          </a:bodyPr>
          <a:lstStyle/>
          <a:p>
            <a:pPr algn="ctr"/>
            <a:r>
              <a:rPr lang="es-MX" sz="14000" b="1" dirty="0" smtClean="0">
                <a:effectLst/>
                <a:latin typeface="Comic Sans MS" panose="030F0702030302020204" pitchFamily="66" charset="0"/>
              </a:rPr>
              <a:t>falta</a:t>
            </a:r>
            <a:endParaRPr lang="es-MX" sz="14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18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Autofit/>
          </a:bodyPr>
          <a:lstStyle/>
          <a:p>
            <a:pPr algn="ctr"/>
            <a:r>
              <a:rPr lang="es-MX" sz="14000" b="1" dirty="0" smtClean="0">
                <a:latin typeface="Comic Sans MS" panose="030F0702030302020204" pitchFamily="66" charset="0"/>
              </a:rPr>
              <a:t>defensa</a:t>
            </a:r>
            <a:endParaRPr lang="es-MX" sz="14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4536504"/>
          </a:xfrm>
        </p:spPr>
        <p:txBody>
          <a:bodyPr>
            <a:normAutofit/>
          </a:bodyPr>
          <a:lstStyle/>
          <a:p>
            <a:pPr algn="ctr"/>
            <a:r>
              <a:rPr lang="es-MX" sz="14000" b="1" dirty="0">
                <a:latin typeface="Comic Sans MS" panose="030F0702030302020204" pitchFamily="66" charset="0"/>
              </a:rPr>
              <a:t>t</a:t>
            </a:r>
            <a:r>
              <a:rPr lang="es-MX" sz="14000" b="1" dirty="0" smtClean="0">
                <a:effectLst/>
                <a:latin typeface="Comic Sans MS" panose="030F0702030302020204" pitchFamily="66" charset="0"/>
              </a:rPr>
              <a:t>arjeta amarilla</a:t>
            </a:r>
            <a:endParaRPr lang="es-MX" sz="14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61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4536504"/>
          </a:xfrm>
        </p:spPr>
        <p:txBody>
          <a:bodyPr>
            <a:normAutofit/>
          </a:bodyPr>
          <a:lstStyle/>
          <a:p>
            <a:pPr algn="ctr"/>
            <a:r>
              <a:rPr lang="es-MX" sz="14000" b="1" dirty="0" smtClean="0">
                <a:latin typeface="Comic Sans MS" panose="030F0702030302020204" pitchFamily="66" charset="0"/>
              </a:rPr>
              <a:t>medio</a:t>
            </a:r>
            <a:endParaRPr lang="es-MX" sz="14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19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4536504"/>
          </a:xfrm>
        </p:spPr>
        <p:txBody>
          <a:bodyPr>
            <a:normAutofit/>
          </a:bodyPr>
          <a:lstStyle/>
          <a:p>
            <a:pPr algn="ctr"/>
            <a:r>
              <a:rPr lang="es-MX" sz="14000" b="1" dirty="0">
                <a:latin typeface="Comic Sans MS" panose="030F0702030302020204" pitchFamily="66" charset="0"/>
              </a:rPr>
              <a:t>t</a:t>
            </a:r>
            <a:r>
              <a:rPr lang="es-MX" sz="14000" b="1" dirty="0" smtClean="0">
                <a:latin typeface="Comic Sans MS" panose="030F0702030302020204" pitchFamily="66" charset="0"/>
              </a:rPr>
              <a:t>iro de esquina</a:t>
            </a:r>
            <a:endParaRPr lang="es-MX" sz="14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92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4536504"/>
          </a:xfrm>
        </p:spPr>
        <p:txBody>
          <a:bodyPr>
            <a:normAutofit/>
          </a:bodyPr>
          <a:lstStyle/>
          <a:p>
            <a:pPr algn="ctr"/>
            <a:r>
              <a:rPr lang="es-MX" sz="12200" b="1" dirty="0" smtClean="0">
                <a:latin typeface="Comic Sans MS" panose="030F0702030302020204" pitchFamily="66" charset="0"/>
              </a:rPr>
              <a:t>balón</a:t>
            </a:r>
            <a:endParaRPr lang="es-MX" sz="122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18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4536504"/>
          </a:xfrm>
        </p:spPr>
        <p:txBody>
          <a:bodyPr>
            <a:normAutofit/>
          </a:bodyPr>
          <a:lstStyle/>
          <a:p>
            <a:pPr algn="ctr"/>
            <a:r>
              <a:rPr lang="es-MX" sz="14000" b="1" dirty="0" smtClean="0">
                <a:latin typeface="Comic Sans MS" panose="030F0702030302020204" pitchFamily="66" charset="0"/>
              </a:rPr>
              <a:t>equipo</a:t>
            </a:r>
            <a:endParaRPr lang="es-MX" sz="14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36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4536504"/>
          </a:xfrm>
        </p:spPr>
        <p:txBody>
          <a:bodyPr>
            <a:normAutofit/>
          </a:bodyPr>
          <a:lstStyle/>
          <a:p>
            <a:pPr algn="ctr"/>
            <a:r>
              <a:rPr lang="es-MX" sz="14000" b="1" dirty="0">
                <a:latin typeface="Comic Sans MS" panose="030F0702030302020204" pitchFamily="66" charset="0"/>
              </a:rPr>
              <a:t>s</a:t>
            </a:r>
            <a:r>
              <a:rPr lang="es-MX" sz="14000" b="1" dirty="0" smtClean="0">
                <a:latin typeface="Comic Sans MS" panose="030F0702030302020204" pitchFamily="66" charset="0"/>
              </a:rPr>
              <a:t>aque de banda</a:t>
            </a:r>
            <a:endParaRPr lang="es-MX" sz="14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62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rmAutofit/>
          </a:bodyPr>
          <a:lstStyle/>
          <a:p>
            <a:pPr algn="ctr"/>
            <a:r>
              <a:rPr lang="es-MX" sz="12100" b="1" dirty="0" smtClean="0">
                <a:latin typeface="Comic Sans MS" panose="030F0702030302020204" pitchFamily="66" charset="0"/>
              </a:rPr>
              <a:t>taquetes</a:t>
            </a:r>
            <a:endParaRPr lang="es-MX" sz="121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rmAutofit fontScale="90000"/>
          </a:bodyPr>
          <a:lstStyle/>
          <a:p>
            <a:pPr algn="ctr"/>
            <a:r>
              <a:rPr lang="es-MX" sz="15000" b="1" dirty="0" smtClean="0">
                <a:latin typeface="Comic Sans MS" panose="030F0702030302020204" pitchFamily="66" charset="0"/>
              </a:rPr>
              <a:t>árbitro</a:t>
            </a:r>
            <a:endParaRPr lang="es-MX" sz="15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36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22" y="2204864"/>
            <a:ext cx="9144000" cy="2376264"/>
          </a:xfrm>
        </p:spPr>
        <p:txBody>
          <a:bodyPr>
            <a:noAutofit/>
          </a:bodyPr>
          <a:lstStyle/>
          <a:p>
            <a:pPr algn="ctr"/>
            <a:r>
              <a:rPr lang="es-MX" sz="11200" b="1" dirty="0" smtClean="0">
                <a:effectLst/>
                <a:latin typeface="Comic Sans MS" panose="030F0702030302020204" pitchFamily="66" charset="0"/>
              </a:rPr>
              <a:t>aficionado</a:t>
            </a:r>
            <a:endParaRPr lang="es-MX" sz="112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5589240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entrenador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3888432"/>
          </a:xfrm>
        </p:spPr>
        <p:txBody>
          <a:bodyPr>
            <a:normAutofit/>
          </a:bodyPr>
          <a:lstStyle/>
          <a:p>
            <a:pPr algn="ctr"/>
            <a:r>
              <a:rPr lang="es-MX" sz="11000" b="1" dirty="0" smtClean="0">
                <a:effectLst/>
                <a:latin typeface="Comic Sans MS" panose="030F0702030302020204" pitchFamily="66" charset="0"/>
              </a:rPr>
              <a:t>portería</a:t>
            </a:r>
            <a:endParaRPr lang="es-MX" sz="11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5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472608"/>
          </a:xfrm>
        </p:spPr>
        <p:txBody>
          <a:bodyPr>
            <a:normAutofit/>
          </a:bodyPr>
          <a:lstStyle/>
          <a:p>
            <a:pPr algn="ctr"/>
            <a:r>
              <a:rPr lang="es-MX" sz="12200" b="1" dirty="0" smtClean="0">
                <a:effectLst/>
                <a:latin typeface="Comic Sans MS" panose="030F0702030302020204" pitchFamily="66" charset="0"/>
              </a:rPr>
              <a:t>marcador</a:t>
            </a:r>
            <a:endParaRPr lang="es-MX" sz="122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060848"/>
            <a:ext cx="8316416" cy="2376264"/>
          </a:xfrm>
        </p:spPr>
        <p:txBody>
          <a:bodyPr>
            <a:noAutofit/>
          </a:bodyPr>
          <a:lstStyle/>
          <a:p>
            <a:pPr algn="ctr"/>
            <a:r>
              <a:rPr lang="es-MX" sz="12200" b="1" dirty="0" smtClean="0">
                <a:effectLst/>
                <a:latin typeface="Comic Sans MS" panose="030F0702030302020204" pitchFamily="66" charset="0"/>
              </a:rPr>
              <a:t>empate</a:t>
            </a:r>
            <a:endParaRPr lang="es-MX" sz="122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748</TotalTime>
  <Words>28</Words>
  <Application>Microsoft Office PowerPoint</Application>
  <PresentationFormat>Presentación en pantalla (4:3)</PresentationFormat>
  <Paragraphs>22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7" baseType="lpstr">
      <vt:lpstr>Brush Script MT</vt:lpstr>
      <vt:lpstr>Comic Sans MS</vt:lpstr>
      <vt:lpstr>Constantia</vt:lpstr>
      <vt:lpstr>Franklin Gothic Book</vt:lpstr>
      <vt:lpstr>Rage Italic</vt:lpstr>
      <vt:lpstr>Chincheta</vt:lpstr>
      <vt:lpstr>futbol</vt:lpstr>
      <vt:lpstr>balón</vt:lpstr>
      <vt:lpstr>taquetes</vt:lpstr>
      <vt:lpstr>árbitro</vt:lpstr>
      <vt:lpstr>aficionado</vt:lpstr>
      <vt:lpstr>entrenador</vt:lpstr>
      <vt:lpstr>portería</vt:lpstr>
      <vt:lpstr>marcador</vt:lpstr>
      <vt:lpstr>empate</vt:lpstr>
      <vt:lpstr>gol</vt:lpstr>
      <vt:lpstr>jugador</vt:lpstr>
      <vt:lpstr>tarjeta roja</vt:lpstr>
      <vt:lpstr>delantero</vt:lpstr>
      <vt:lpstr>penal</vt:lpstr>
      <vt:lpstr>falta</vt:lpstr>
      <vt:lpstr>defensa</vt:lpstr>
      <vt:lpstr>tarjeta amarilla</vt:lpstr>
      <vt:lpstr>medio</vt:lpstr>
      <vt:lpstr>tiro de esquina</vt:lpstr>
      <vt:lpstr>equipo</vt:lpstr>
      <vt:lpstr>saque de banda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Personajes de la Comunidad Escolar</dc:title>
  <dc:creator>Usuario 1</dc:creator>
  <cp:lastModifiedBy>Joel Servando Montes Hernández</cp:lastModifiedBy>
  <cp:revision>15</cp:revision>
  <dcterms:created xsi:type="dcterms:W3CDTF">2016-04-14T23:07:53Z</dcterms:created>
  <dcterms:modified xsi:type="dcterms:W3CDTF">2017-05-20T01:16:26Z</dcterms:modified>
</cp:coreProperties>
</file>