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60" r:id="rId3"/>
    <p:sldId id="273" r:id="rId4"/>
    <p:sldId id="279" r:id="rId5"/>
    <p:sldId id="280" r:id="rId6"/>
    <p:sldId id="271" r:id="rId7"/>
    <p:sldId id="275" r:id="rId8"/>
    <p:sldId id="272" r:id="rId9"/>
    <p:sldId id="276" r:id="rId10"/>
    <p:sldId id="277" r:id="rId11"/>
    <p:sldId id="281" r:id="rId12"/>
    <p:sldId id="278" r:id="rId13"/>
    <p:sldId id="274" r:id="rId14"/>
    <p:sldId id="266" r:id="rId15"/>
    <p:sldId id="264" r:id="rId16"/>
    <p:sldId id="262" r:id="rId17"/>
    <p:sldId id="261" r:id="rId18"/>
    <p:sldId id="259" r:id="rId19"/>
    <p:sldId id="265" r:id="rId20"/>
    <p:sldId id="270" r:id="rId21"/>
    <p:sldId id="267" r:id="rId22"/>
    <p:sldId id="268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7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31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5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0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6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4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5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970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7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85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5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5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3A1A6-C003-4544-9F90-3377ACC9A1D1}" type="datetimeFigureOut">
              <a:rPr lang="es-MX" smtClean="0"/>
              <a:t>23/05/2017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A6DFB-3A68-4033-A09A-DC6F29B16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8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2676" y="27809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/>
              <a:t>Comidas y bebidas mexicanas</a:t>
            </a:r>
            <a:endParaRPr lang="es-MX" sz="8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576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CATEGORÍA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01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2500" b="1" dirty="0" smtClean="0">
                <a:latin typeface="Comic Sans MS" panose="030F0702030302020204" pitchFamily="66" charset="0"/>
              </a:rPr>
              <a:t>tequila</a:t>
            </a:r>
            <a:endParaRPr lang="es-MX" sz="125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latin typeface="Comic Sans MS" panose="030F0702030302020204" pitchFamily="66" charset="0"/>
              </a:rPr>
              <a:t>chocolate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3600" b="1" dirty="0" smtClean="0">
                <a:latin typeface="Comic Sans MS" panose="030F0702030302020204" pitchFamily="66" charset="0"/>
              </a:rPr>
              <a:t>tortilla</a:t>
            </a:r>
            <a:r>
              <a:rPr lang="es-MX" sz="15000" b="1" dirty="0" smtClean="0">
                <a:latin typeface="Comic Sans MS" panose="030F0702030302020204" pitchFamily="66" charset="0"/>
              </a:rPr>
              <a:t>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gorditas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944216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quesadillas</a:t>
            </a:r>
            <a:r>
              <a:rPr lang="es-MX" sz="12000" b="1" dirty="0" smtClean="0">
                <a:effectLst/>
                <a:latin typeface="Comic Sans MS" panose="030F0702030302020204" pitchFamily="66" charset="0"/>
              </a:rPr>
              <a:t> 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1700" b="1" dirty="0" smtClean="0">
                <a:latin typeface="Comic Sans MS" panose="030F0702030302020204" pitchFamily="66" charset="0"/>
              </a:rPr>
              <a:t>chicharrón</a:t>
            </a:r>
            <a:r>
              <a:rPr lang="es-MX" sz="15000" b="1" dirty="0" smtClean="0">
                <a:latin typeface="Comic Sans MS" panose="030F0702030302020204" pitchFamily="66" charset="0"/>
              </a:rPr>
              <a:t> </a:t>
            </a:r>
            <a:r>
              <a:rPr lang="es-MX" sz="15000" b="1" dirty="0" smtClean="0">
                <a:effectLst/>
                <a:latin typeface="Comic Sans MS" panose="030F0702030302020204" pitchFamily="66" charset="0"/>
              </a:rPr>
              <a:t> 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10000" b="1" dirty="0" smtClean="0">
                <a:effectLst/>
                <a:latin typeface="Comic Sans MS" panose="030F0702030302020204" pitchFamily="66" charset="0"/>
              </a:rPr>
              <a:t>menudo 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11000" b="1" dirty="0" smtClean="0">
                <a:latin typeface="Comic Sans MS" panose="030F0702030302020204" pitchFamily="66" charset="0"/>
              </a:rPr>
              <a:t>Cocido de res  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es-MX" sz="10000" b="1" dirty="0" smtClean="0">
                <a:latin typeface="Comic Sans MS" panose="030F0702030302020204" pitchFamily="66" charset="0"/>
              </a:rPr>
              <a:t>chilaquiles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2060848"/>
          </a:xfrm>
        </p:spPr>
        <p:txBody>
          <a:bodyPr>
            <a:noAutofit/>
          </a:bodyPr>
          <a:lstStyle/>
          <a:p>
            <a:pPr algn="ctr"/>
            <a:r>
              <a:rPr lang="es-MX" sz="10500" b="1" dirty="0" smtClean="0">
                <a:latin typeface="Comic Sans MS" panose="030F0702030302020204" pitchFamily="66" charset="0"/>
              </a:rPr>
              <a:t>capirotada</a:t>
            </a:r>
            <a:endParaRPr lang="es-MX" sz="105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pozole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2000" b="1" dirty="0" smtClean="0">
                <a:effectLst/>
                <a:latin typeface="Comic Sans MS" panose="030F0702030302020204" pitchFamily="66" charset="0"/>
              </a:rPr>
              <a:t>chiles rellenos 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888432"/>
          </a:xfrm>
        </p:spPr>
        <p:txBody>
          <a:bodyPr>
            <a:normAutofit/>
          </a:bodyPr>
          <a:lstStyle/>
          <a:p>
            <a:pPr algn="ctr"/>
            <a:r>
              <a:rPr lang="es-MX" sz="12000" b="1" dirty="0" smtClean="0">
                <a:effectLst/>
                <a:latin typeface="Comic Sans MS" panose="030F0702030302020204" pitchFamily="66" charset="0"/>
              </a:rPr>
              <a:t>pan de muerto 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016224"/>
          </a:xfrm>
        </p:spPr>
        <p:txBody>
          <a:bodyPr>
            <a:normAutofit/>
          </a:bodyPr>
          <a:lstStyle/>
          <a:p>
            <a:pPr algn="ctr"/>
            <a:r>
              <a:rPr lang="es-MX" sz="12000" b="1" smtClean="0">
                <a:effectLst/>
                <a:latin typeface="Comic Sans MS" panose="030F0702030302020204" pitchFamily="66" charset="0"/>
              </a:rPr>
              <a:t>buñuelos</a:t>
            </a:r>
            <a:endParaRPr lang="es-MX" sz="12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atole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tamales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err="1" smtClean="0">
                <a:latin typeface="Comic Sans MS" panose="030F0702030302020204" pitchFamily="66" charset="0"/>
              </a:rPr>
              <a:t>tejuino</a:t>
            </a:r>
            <a:r>
              <a:rPr lang="es-MX" sz="15000" b="1" dirty="0" smtClean="0">
                <a:latin typeface="Comic Sans MS" panose="030F0702030302020204" pitchFamily="66" charset="0"/>
              </a:rPr>
              <a:t>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1000" b="1" dirty="0" smtClean="0">
                <a:latin typeface="Comic Sans MS" panose="030F0702030302020204" pitchFamily="66" charset="0"/>
              </a:rPr>
              <a:t>sopes 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0" b="1" dirty="0" smtClean="0">
                <a:latin typeface="Comic Sans MS" panose="030F0702030302020204" pitchFamily="66" charset="0"/>
              </a:rPr>
              <a:t>tacos </a:t>
            </a:r>
            <a:endParaRPr lang="es-MX" sz="15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1000" b="1" dirty="0" smtClean="0">
                <a:latin typeface="Comic Sans MS" panose="030F0702030302020204" pitchFamily="66" charset="0"/>
              </a:rPr>
              <a:t>enchiladas</a:t>
            </a:r>
            <a:endParaRPr lang="es-MX" sz="11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s-MX" sz="10000" b="1" dirty="0" smtClean="0">
                <a:latin typeface="Comic Sans MS" panose="030F0702030302020204" pitchFamily="66" charset="0"/>
              </a:rPr>
              <a:t>tepache</a:t>
            </a:r>
            <a:endParaRPr lang="es-MX" sz="100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31</Words>
  <Application>Microsoft Office PowerPoint</Application>
  <PresentationFormat>Presentación en pantalla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Garamond</vt:lpstr>
      <vt:lpstr>Orgánico</vt:lpstr>
      <vt:lpstr>Comidas y bebidas mexicanas</vt:lpstr>
      <vt:lpstr>pozole </vt:lpstr>
      <vt:lpstr>atole </vt:lpstr>
      <vt:lpstr>tamales </vt:lpstr>
      <vt:lpstr>tejuino </vt:lpstr>
      <vt:lpstr>sopes </vt:lpstr>
      <vt:lpstr>tacos </vt:lpstr>
      <vt:lpstr>enchiladas</vt:lpstr>
      <vt:lpstr>tepache</vt:lpstr>
      <vt:lpstr>tequila</vt:lpstr>
      <vt:lpstr>chocolate</vt:lpstr>
      <vt:lpstr>tortilla </vt:lpstr>
      <vt:lpstr>gorditas </vt:lpstr>
      <vt:lpstr>quesadillas </vt:lpstr>
      <vt:lpstr>chicharrón   </vt:lpstr>
      <vt:lpstr>menudo </vt:lpstr>
      <vt:lpstr>Cocido de res  </vt:lpstr>
      <vt:lpstr>chilaquiles</vt:lpstr>
      <vt:lpstr>capirotada</vt:lpstr>
      <vt:lpstr>chiles rellenos </vt:lpstr>
      <vt:lpstr>pan de muerto </vt:lpstr>
      <vt:lpstr>buñuelos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Personajes de la Comunidad Escolar</dc:title>
  <dc:creator>Usuario 1</dc:creator>
  <cp:lastModifiedBy>Joel Servando Montes Hernández</cp:lastModifiedBy>
  <cp:revision>15</cp:revision>
  <dcterms:created xsi:type="dcterms:W3CDTF">2016-04-14T23:07:53Z</dcterms:created>
  <dcterms:modified xsi:type="dcterms:W3CDTF">2017-05-23T12:11:14Z</dcterms:modified>
</cp:coreProperties>
</file>