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2" r:id="rId4"/>
    <p:sldId id="276" r:id="rId5"/>
    <p:sldId id="261" r:id="rId6"/>
    <p:sldId id="273" r:id="rId7"/>
    <p:sldId id="268" r:id="rId8"/>
    <p:sldId id="265" r:id="rId9"/>
    <p:sldId id="269" r:id="rId10"/>
    <p:sldId id="264" r:id="rId11"/>
    <p:sldId id="260" r:id="rId12"/>
    <p:sldId id="266" r:id="rId13"/>
    <p:sldId id="275" r:id="rId14"/>
    <p:sldId id="263" r:id="rId15"/>
    <p:sldId id="274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853" y="3284984"/>
            <a:ext cx="6965245" cy="1202485"/>
          </a:xfrm>
        </p:spPr>
        <p:txBody>
          <a:bodyPr>
            <a:noAutofit/>
          </a:bodyPr>
          <a:lstStyle/>
          <a:p>
            <a:r>
              <a:rPr lang="es-MX" sz="8000" dirty="0" smtClean="0"/>
              <a:t>Animales marinos</a:t>
            </a:r>
            <a:r>
              <a:rPr lang="es-MX" sz="8000" dirty="0" smtClean="0"/>
              <a:t/>
            </a:r>
            <a:br>
              <a:rPr lang="es-MX" sz="8000" dirty="0" smtClean="0"/>
            </a:br>
            <a:endParaRPr lang="es-MX" sz="80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medusa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latin typeface="Comic Sans MS" panose="030F0702030302020204" pitchFamily="66" charset="0"/>
              </a:rPr>
              <a:t>cangrejo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472608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caracol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199784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caballito de mar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foca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Pez espada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9600" b="1" smtClean="0">
                <a:effectLst/>
                <a:latin typeface="Comic Sans MS" panose="030F0702030302020204" pitchFamily="66" charset="0"/>
              </a:rPr>
              <a:t>camarón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ballena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latin typeface="Comic Sans MS" panose="030F0702030302020204" pitchFamily="66" charset="0"/>
              </a:rPr>
              <a:t>tortuga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1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7800" b="1" dirty="0" smtClean="0">
                <a:effectLst/>
                <a:latin typeface="Comic Sans MS" panose="030F0702030302020204" pitchFamily="66" charset="0"/>
              </a:rPr>
              <a:t>tiburón</a:t>
            </a:r>
            <a:endParaRPr lang="es-MX" sz="78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effectLst/>
                <a:latin typeface="Comic Sans MS" panose="030F0702030302020204" pitchFamily="66" charset="0"/>
              </a:rPr>
              <a:t>Estrella de mar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delfín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pulpo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calamar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3000" b="1" dirty="0" smtClean="0">
                <a:effectLst/>
                <a:latin typeface="Comic Sans MS" panose="030F0702030302020204" pitchFamily="66" charset="0"/>
              </a:rPr>
              <a:t>pingüino</a:t>
            </a:r>
            <a:endParaRPr lang="es-MX" sz="13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800</TotalTime>
  <Words>23</Words>
  <Application>Microsoft Office PowerPoint</Application>
  <PresentationFormat>Presentación en pantalla (4:3)</PresentationFormat>
  <Paragraphs>17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Brush Script MT</vt:lpstr>
      <vt:lpstr>Comic Sans MS</vt:lpstr>
      <vt:lpstr>Constantia</vt:lpstr>
      <vt:lpstr>Franklin Gothic Book</vt:lpstr>
      <vt:lpstr>Rage Italic</vt:lpstr>
      <vt:lpstr>Chincheta</vt:lpstr>
      <vt:lpstr>Animales marinos </vt:lpstr>
      <vt:lpstr>ballena</vt:lpstr>
      <vt:lpstr>tortuga</vt:lpstr>
      <vt:lpstr>tiburón</vt:lpstr>
      <vt:lpstr>Estrella de mar</vt:lpstr>
      <vt:lpstr>delfín</vt:lpstr>
      <vt:lpstr>pulpo</vt:lpstr>
      <vt:lpstr>calamar</vt:lpstr>
      <vt:lpstr>pingüino</vt:lpstr>
      <vt:lpstr>medusa</vt:lpstr>
      <vt:lpstr>cangrejo</vt:lpstr>
      <vt:lpstr>caracol</vt:lpstr>
      <vt:lpstr>caballito de mar</vt:lpstr>
      <vt:lpstr>foca</vt:lpstr>
      <vt:lpstr>Pez espada</vt:lpstr>
      <vt:lpstr>camarón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19</cp:revision>
  <dcterms:created xsi:type="dcterms:W3CDTF">2016-04-14T23:07:53Z</dcterms:created>
  <dcterms:modified xsi:type="dcterms:W3CDTF">2017-05-23T01:21:00Z</dcterms:modified>
</cp:coreProperties>
</file>