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62" r:id="rId3"/>
    <p:sldId id="260" r:id="rId4"/>
    <p:sldId id="275" r:id="rId5"/>
    <p:sldId id="276" r:id="rId6"/>
    <p:sldId id="277" r:id="rId7"/>
    <p:sldId id="278" r:id="rId8"/>
    <p:sldId id="279" r:id="rId9"/>
    <p:sldId id="258" r:id="rId10"/>
    <p:sldId id="273" r:id="rId11"/>
    <p:sldId id="264" r:id="rId12"/>
    <p:sldId id="261" r:id="rId13"/>
    <p:sldId id="269" r:id="rId14"/>
    <p:sldId id="266" r:id="rId15"/>
    <p:sldId id="271" r:id="rId16"/>
    <p:sldId id="259" r:id="rId17"/>
    <p:sldId id="267" r:id="rId18"/>
    <p:sldId id="272" r:id="rId19"/>
    <p:sldId id="274" r:id="rId20"/>
    <p:sldId id="270" r:id="rId21"/>
    <p:sldId id="265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1" autoAdjust="0"/>
    <p:restoredTop sz="94662" autoAdjust="0"/>
  </p:normalViewPr>
  <p:slideViewPr>
    <p:cSldViewPr>
      <p:cViewPr varScale="1">
        <p:scale>
          <a:sx n="70" d="100"/>
          <a:sy n="70" d="100"/>
        </p:scale>
        <p:origin x="17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B3A1A6-C003-4544-9F90-3377ACC9A1D1}" type="datetimeFigureOut">
              <a:rPr lang="es-MX" smtClean="0"/>
              <a:t>19/05/2017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4A6DFB-3A68-4033-A09A-DC6F29B166CC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772400" cy="2016224"/>
          </a:xfrm>
        </p:spPr>
        <p:txBody>
          <a:bodyPr>
            <a:noAutofit/>
          </a:bodyPr>
          <a:lstStyle/>
          <a:p>
            <a:r>
              <a:rPr lang="es-MX" sz="5400" dirty="0" smtClean="0"/>
              <a:t>Útiles escolares</a:t>
            </a:r>
            <a:endParaRPr lang="es-MX" sz="54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476672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dirty="0" smtClean="0"/>
              <a:t>CATEGORÍA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0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240360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Escuadra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effectLst/>
                <a:latin typeface="Comic Sans MS" panose="030F0702030302020204" pitchFamily="66" charset="0"/>
              </a:rPr>
              <a:t>Resistol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916832"/>
            <a:ext cx="9144000" cy="3456384"/>
          </a:xfrm>
        </p:spPr>
        <p:txBody>
          <a:bodyPr>
            <a:no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Plastilina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3600400"/>
          </a:xfrm>
        </p:spPr>
        <p:txBody>
          <a:bodyPr>
            <a:normAutofit/>
          </a:bodyPr>
          <a:lstStyle/>
          <a:p>
            <a:pPr algn="ctr"/>
            <a:r>
              <a:rPr lang="es-MX" sz="10000" b="1" dirty="0" smtClean="0">
                <a:effectLst/>
                <a:latin typeface="Comic Sans MS" panose="030F0702030302020204" pitchFamily="66" charset="0"/>
              </a:rPr>
              <a:t>Transportador</a:t>
            </a:r>
            <a:endParaRPr lang="es-MX" sz="10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2160240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Calculadora  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Lápiz</a:t>
            </a:r>
            <a:r>
              <a:rPr lang="es-MX" sz="12000" b="1" dirty="0" smtClean="0">
                <a:effectLst/>
                <a:latin typeface="Comic Sans MS" panose="030F0702030302020204" pitchFamily="66" charset="0"/>
              </a:rPr>
              <a:t> 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Colores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Diccionario</a:t>
            </a:r>
            <a:r>
              <a:rPr lang="es-MX" sz="12000" b="1" dirty="0" smtClean="0">
                <a:effectLst/>
                <a:latin typeface="Comic Sans MS" panose="030F0702030302020204" pitchFamily="66" charset="0"/>
              </a:rPr>
              <a:t> 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Corrector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6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err="1" smtClean="0">
                <a:latin typeface="Comic Sans MS" panose="030F0702030302020204" pitchFamily="66" charset="0"/>
              </a:rPr>
              <a:t>Pincelín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s-MX" sz="11000" b="1" dirty="0" smtClean="0">
                <a:effectLst/>
                <a:latin typeface="Comic Sans MS" panose="030F0702030302020204" pitchFamily="66" charset="0"/>
              </a:rPr>
              <a:t>Mochila</a:t>
            </a:r>
            <a:endParaRPr lang="es-MX" sz="11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20888"/>
            <a:ext cx="9144000" cy="2376264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Tijeras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05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206084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Hojas blancas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240360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effectLst/>
                <a:latin typeface="Comic Sans MS" panose="030F0702030302020204" pitchFamily="66" charset="0"/>
              </a:rPr>
              <a:t>Sacapuntas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240360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>
                <a:latin typeface="Comic Sans MS" panose="030F0702030302020204" pitchFamily="66" charset="0"/>
              </a:rPr>
              <a:t>R</a:t>
            </a:r>
            <a:r>
              <a:rPr lang="es-MX" sz="14000" b="1" dirty="0" smtClean="0">
                <a:effectLst/>
                <a:latin typeface="Comic Sans MS" panose="030F0702030302020204" pitchFamily="66" charset="0"/>
              </a:rPr>
              <a:t>egla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7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240360"/>
          </a:xfrm>
        </p:spPr>
        <p:txBody>
          <a:bodyPr>
            <a:normAutofit/>
          </a:bodyPr>
          <a:lstStyle/>
          <a:p>
            <a:pPr algn="ctr"/>
            <a:r>
              <a:rPr lang="es-MX" sz="14000" b="1" dirty="0" smtClean="0">
                <a:latin typeface="Comic Sans MS" panose="030F0702030302020204" pitchFamily="66" charset="0"/>
              </a:rPr>
              <a:t>B</a:t>
            </a:r>
            <a:r>
              <a:rPr lang="es-MX" sz="14000" b="1" dirty="0" smtClean="0">
                <a:effectLst/>
                <a:latin typeface="Comic Sans MS" panose="030F0702030302020204" pitchFamily="66" charset="0"/>
              </a:rPr>
              <a:t>orrador</a:t>
            </a:r>
            <a:endParaRPr lang="es-MX" sz="14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240360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Bicolor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2000" b="1" dirty="0" err="1" smtClean="0">
                <a:latin typeface="Comic Sans MS" panose="030F0702030302020204" pitchFamily="66" charset="0"/>
              </a:rPr>
              <a:t>Marcatextos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3240360"/>
          </a:xfrm>
        </p:spPr>
        <p:txBody>
          <a:bodyPr>
            <a:normAutofit/>
          </a:bodyPr>
          <a:lstStyle/>
          <a:p>
            <a:pPr algn="ctr"/>
            <a:r>
              <a:rPr lang="es-MX" sz="12000" b="1" dirty="0" smtClean="0">
                <a:latin typeface="Comic Sans MS" panose="030F0702030302020204" pitchFamily="66" charset="0"/>
              </a:rPr>
              <a:t>Crayola</a:t>
            </a:r>
            <a:r>
              <a:rPr lang="es-MX" sz="12000" b="1" dirty="0" smtClean="0">
                <a:effectLst/>
                <a:latin typeface="Comic Sans MS" panose="030F0702030302020204" pitchFamily="66" charset="0"/>
              </a:rPr>
              <a:t>s</a:t>
            </a:r>
            <a:endParaRPr lang="es-MX" sz="12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15000" b="1" dirty="0" smtClean="0">
                <a:latin typeface="Comic Sans MS" panose="030F0702030302020204" pitchFamily="66" charset="0"/>
              </a:rPr>
              <a:t>Compás</a:t>
            </a:r>
            <a:endParaRPr lang="es-MX" sz="15000" b="1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770</TotalTime>
  <Words>24</Words>
  <Application>Microsoft Office PowerPoint</Application>
  <PresentationFormat>Presentación en pantalla (4:3)</PresentationFormat>
  <Paragraphs>22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Bookman Old Style</vt:lpstr>
      <vt:lpstr>Comic Sans MS</vt:lpstr>
      <vt:lpstr>Gill Sans MT</vt:lpstr>
      <vt:lpstr>Wingdings</vt:lpstr>
      <vt:lpstr>Wingdings 3</vt:lpstr>
      <vt:lpstr>Origen</vt:lpstr>
      <vt:lpstr>Útiles escolares</vt:lpstr>
      <vt:lpstr>Mochila</vt:lpstr>
      <vt:lpstr>Sacapuntas</vt:lpstr>
      <vt:lpstr>Regla</vt:lpstr>
      <vt:lpstr>Borrador</vt:lpstr>
      <vt:lpstr>Bicolor</vt:lpstr>
      <vt:lpstr>Marcatextos</vt:lpstr>
      <vt:lpstr>Crayolas</vt:lpstr>
      <vt:lpstr>Compás</vt:lpstr>
      <vt:lpstr>Escuadra</vt:lpstr>
      <vt:lpstr>Resistol</vt:lpstr>
      <vt:lpstr>Plastilina</vt:lpstr>
      <vt:lpstr>Transportador</vt:lpstr>
      <vt:lpstr>Calculadora  </vt:lpstr>
      <vt:lpstr>Lápiz </vt:lpstr>
      <vt:lpstr>Colores</vt:lpstr>
      <vt:lpstr>Diccionario </vt:lpstr>
      <vt:lpstr>Corrector</vt:lpstr>
      <vt:lpstr>Pincelín</vt:lpstr>
      <vt:lpstr>Tijeras</vt:lpstr>
      <vt:lpstr>Hojas blancas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de la Comunidad Escolar</dc:title>
  <dc:creator>Usuario 1</dc:creator>
  <cp:lastModifiedBy>Joel Servando Montes Hernández</cp:lastModifiedBy>
  <cp:revision>12</cp:revision>
  <dcterms:created xsi:type="dcterms:W3CDTF">2016-04-14T23:07:53Z</dcterms:created>
  <dcterms:modified xsi:type="dcterms:W3CDTF">2017-05-20T01:15:37Z</dcterms:modified>
</cp:coreProperties>
</file>