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3" r:id="rId3"/>
    <p:sldId id="262" r:id="rId4"/>
    <p:sldId id="258" r:id="rId5"/>
    <p:sldId id="268" r:id="rId6"/>
    <p:sldId id="265" r:id="rId7"/>
    <p:sldId id="266" r:id="rId8"/>
    <p:sldId id="274" r:id="rId9"/>
    <p:sldId id="275" r:id="rId10"/>
    <p:sldId id="269" r:id="rId11"/>
    <p:sldId id="259" r:id="rId12"/>
    <p:sldId id="261" r:id="rId13"/>
    <p:sldId id="264" r:id="rId14"/>
    <p:sldId id="272" r:id="rId15"/>
    <p:sldId id="270" r:id="rId16"/>
    <p:sldId id="276" r:id="rId17"/>
    <p:sldId id="278" r:id="rId18"/>
    <p:sldId id="279" r:id="rId19"/>
    <p:sldId id="277" r:id="rId20"/>
    <p:sldId id="273" r:id="rId21"/>
    <p:sldId id="260" r:id="rId2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56" autoAdjust="0"/>
    <p:restoredTop sz="94662" autoAdjust="0"/>
  </p:normalViewPr>
  <p:slideViewPr>
    <p:cSldViewPr>
      <p:cViewPr varScale="1">
        <p:scale>
          <a:sx n="70" d="100"/>
          <a:sy n="70" d="100"/>
        </p:scale>
        <p:origin x="17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DB3A1A6-C003-4544-9F90-3377ACC9A1D1}" type="datetimeFigureOut">
              <a:rPr lang="es-MX" smtClean="0"/>
              <a:t>23/05/2017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4853" y="3284984"/>
            <a:ext cx="6965245" cy="1202485"/>
          </a:xfrm>
        </p:spPr>
        <p:txBody>
          <a:bodyPr>
            <a:normAutofit/>
          </a:bodyPr>
          <a:lstStyle/>
          <a:p>
            <a:r>
              <a:rPr lang="es-MX" dirty="0" smtClean="0"/>
              <a:t>Revolución mexicana</a:t>
            </a:r>
            <a:endParaRPr lang="es-MX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755576" y="476672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dirty="0" smtClean="0"/>
              <a:t>CATEGORÍA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5018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4536504"/>
          </a:xfrm>
        </p:spPr>
        <p:txBody>
          <a:bodyPr>
            <a:normAutofit/>
          </a:bodyPr>
          <a:lstStyle/>
          <a:p>
            <a:pPr algn="ctr"/>
            <a:r>
              <a:rPr lang="es-MX" sz="11100" b="1" dirty="0" smtClean="0">
                <a:effectLst/>
                <a:latin typeface="Comic Sans MS" panose="030F0702030302020204" pitchFamily="66" charset="0"/>
              </a:rPr>
              <a:t>Victoriano Huerta</a:t>
            </a:r>
            <a:endParaRPr lang="es-MX" sz="111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58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2276872"/>
            <a:ext cx="7524328" cy="2376264"/>
          </a:xfrm>
        </p:spPr>
        <p:txBody>
          <a:bodyPr>
            <a:noAutofit/>
          </a:bodyPr>
          <a:lstStyle/>
          <a:p>
            <a:pPr algn="ctr"/>
            <a:r>
              <a:rPr lang="es-MX" sz="8000" b="1" dirty="0" smtClean="0">
                <a:latin typeface="Comic Sans MS" panose="030F0702030302020204" pitchFamily="66" charset="0"/>
              </a:rPr>
              <a:t>División del Norte</a:t>
            </a:r>
            <a:endParaRPr lang="es-MX" sz="8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22" y="2204864"/>
            <a:ext cx="9144000" cy="2376264"/>
          </a:xfrm>
        </p:spPr>
        <p:txBody>
          <a:bodyPr>
            <a:noAutofit/>
          </a:bodyPr>
          <a:lstStyle/>
          <a:p>
            <a:pPr algn="ctr"/>
            <a:r>
              <a:rPr lang="es-MX" sz="8900" b="1" dirty="0" smtClean="0">
                <a:effectLst/>
                <a:latin typeface="Comic Sans MS" panose="030F0702030302020204" pitchFamily="66" charset="0"/>
              </a:rPr>
              <a:t>20 de noviembre de 1910</a:t>
            </a:r>
            <a:endParaRPr lang="es-MX" sz="89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2204864"/>
            <a:ext cx="8316416" cy="2376264"/>
          </a:xfrm>
        </p:spPr>
        <p:txBody>
          <a:bodyPr>
            <a:no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Pascual </a:t>
            </a:r>
            <a:r>
              <a:rPr lang="es-MX" sz="10000" b="1" dirty="0" err="1" smtClean="0">
                <a:effectLst/>
                <a:latin typeface="Comic Sans MS" panose="030F0702030302020204" pitchFamily="66" charset="0"/>
              </a:rPr>
              <a:t>Prozco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1196752"/>
            <a:ext cx="7380312" cy="4536504"/>
          </a:xfrm>
        </p:spPr>
        <p:txBody>
          <a:bodyPr>
            <a:normAutofit/>
          </a:bodyPr>
          <a:lstStyle/>
          <a:p>
            <a:pPr algn="ctr"/>
            <a:r>
              <a:rPr lang="es-MX" sz="9900" b="1" dirty="0" smtClean="0">
                <a:effectLst/>
                <a:latin typeface="Comic Sans MS" panose="030F0702030302020204" pitchFamily="66" charset="0"/>
              </a:rPr>
              <a:t>Porfirio Díaz</a:t>
            </a:r>
            <a:endParaRPr lang="es-MX" sz="99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18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4536504"/>
          </a:xfrm>
        </p:spPr>
        <p:txBody>
          <a:bodyPr>
            <a:normAutofit/>
          </a:bodyPr>
          <a:lstStyle/>
          <a:p>
            <a:pPr algn="ctr"/>
            <a:r>
              <a:rPr lang="es-MX" sz="8000" b="1" dirty="0" smtClean="0">
                <a:effectLst/>
                <a:latin typeface="Comic Sans MS" panose="030F0702030302020204" pitchFamily="66" charset="0"/>
              </a:rPr>
              <a:t>Constitución de 1917</a:t>
            </a:r>
            <a:endParaRPr lang="es-MX" sz="8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18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5589240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Álvaro Obregón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39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620688"/>
            <a:ext cx="7956376" cy="5589240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Adelita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58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33834"/>
            <a:ext cx="7056784" cy="5589240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Venustiano Carranza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35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5589240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Toma de Zacatecas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50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3888432"/>
          </a:xfrm>
        </p:spPr>
        <p:txBody>
          <a:bodyPr>
            <a:normAutofit/>
          </a:bodyPr>
          <a:lstStyle/>
          <a:p>
            <a:pPr algn="ctr"/>
            <a:r>
              <a:rPr lang="es-MX" sz="11000" b="1" dirty="0" smtClean="0">
                <a:effectLst/>
                <a:latin typeface="Comic Sans MS" panose="030F0702030302020204" pitchFamily="66" charset="0"/>
              </a:rPr>
              <a:t>Emiliano Zapata</a:t>
            </a:r>
            <a:endParaRPr lang="es-MX" sz="11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956376" cy="4536504"/>
          </a:xfrm>
        </p:spPr>
        <p:txBody>
          <a:bodyPr>
            <a:normAutofit/>
          </a:bodyPr>
          <a:lstStyle/>
          <a:p>
            <a:pPr algn="ctr"/>
            <a:r>
              <a:rPr lang="es-MX" sz="9000" b="1" dirty="0" smtClean="0">
                <a:effectLst/>
                <a:latin typeface="Comic Sans MS" panose="030F0702030302020204" pitchFamily="66" charset="0"/>
              </a:rPr>
              <a:t>Ricardo Flores Magón</a:t>
            </a:r>
            <a:endParaRPr lang="es-MX" sz="9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35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1052736"/>
            <a:ext cx="7560840" cy="4536504"/>
          </a:xfrm>
        </p:spPr>
        <p:txBody>
          <a:bodyPr>
            <a:noAutofit/>
          </a:bodyPr>
          <a:lstStyle/>
          <a:p>
            <a:pPr algn="ctr"/>
            <a:r>
              <a:rPr lang="es-MX" sz="10000" b="1" dirty="0" smtClean="0">
                <a:latin typeface="Comic Sans MS" panose="030F0702030302020204" pitchFamily="66" charset="0"/>
              </a:rPr>
              <a:t>Jos</a:t>
            </a:r>
            <a:r>
              <a:rPr lang="es-MX" sz="10000" b="1" dirty="0" smtClean="0">
                <a:latin typeface="Comic Sans MS" panose="030F0702030302020204" pitchFamily="66" charset="0"/>
              </a:rPr>
              <a:t>é María Pino Suárez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Autofit/>
          </a:bodyPr>
          <a:lstStyle/>
          <a:p>
            <a:pPr algn="ctr"/>
            <a:r>
              <a:rPr lang="es-MX" sz="8900" b="1" dirty="0" smtClean="0">
                <a:latin typeface="Comic Sans MS" panose="030F0702030302020204" pitchFamily="66" charset="0"/>
              </a:rPr>
              <a:t>Plan de San Luis</a:t>
            </a:r>
            <a:endParaRPr lang="es-MX" sz="89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2060848"/>
            <a:ext cx="7668344" cy="2376264"/>
          </a:xfrm>
        </p:spPr>
        <p:txBody>
          <a:bodyPr>
            <a:noAutofit/>
          </a:bodyPr>
          <a:lstStyle/>
          <a:p>
            <a:pPr algn="ctr"/>
            <a:r>
              <a:rPr lang="es-MX" sz="10000" b="1" dirty="0" smtClean="0">
                <a:latin typeface="Comic Sans MS" panose="030F0702030302020204" pitchFamily="66" charset="0"/>
              </a:rPr>
              <a:t>Francisco I. Madero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36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3888432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Decena </a:t>
            </a:r>
            <a:r>
              <a:rPr lang="es-MX" sz="10000" b="1" dirty="0" err="1" smtClean="0">
                <a:effectLst/>
                <a:latin typeface="Comic Sans MS" panose="030F0702030302020204" pitchFamily="66" charset="0"/>
              </a:rPr>
              <a:t>trgágica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5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5589240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err="1" smtClean="0">
                <a:latin typeface="Comic Sans MS" panose="030F0702030302020204" pitchFamily="66" charset="0"/>
              </a:rPr>
              <a:t>porfiriato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476672"/>
            <a:ext cx="7596336" cy="5472608"/>
          </a:xfrm>
        </p:spPr>
        <p:txBody>
          <a:bodyPr>
            <a:normAutofit/>
          </a:bodyPr>
          <a:lstStyle/>
          <a:p>
            <a:pPr algn="ctr"/>
            <a:r>
              <a:rPr lang="es-MX" sz="8000" b="1" dirty="0" smtClean="0">
                <a:effectLst/>
                <a:latin typeface="Comic Sans MS" panose="030F0702030302020204" pitchFamily="66" charset="0"/>
              </a:rPr>
              <a:t>Plan de Guadalupe</a:t>
            </a:r>
            <a:endParaRPr lang="es-MX" sz="8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5589240"/>
          </a:xfrm>
        </p:spPr>
        <p:txBody>
          <a:bodyPr>
            <a:normAutofit/>
          </a:bodyPr>
          <a:lstStyle/>
          <a:p>
            <a:pPr algn="ctr"/>
            <a:r>
              <a:rPr lang="es-MX" sz="9000" b="1" dirty="0" smtClean="0">
                <a:effectLst/>
                <a:latin typeface="Comic Sans MS" panose="030F0702030302020204" pitchFamily="66" charset="0"/>
              </a:rPr>
              <a:t>no reelección</a:t>
            </a:r>
            <a:endParaRPr lang="es-MX" sz="9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09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620688"/>
            <a:ext cx="7524328" cy="5589240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Francisco Villa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10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60</TotalTime>
  <Words>55</Words>
  <Application>Microsoft Office PowerPoint</Application>
  <PresentationFormat>Presentación en pantalla (4:3)</PresentationFormat>
  <Paragraphs>22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7" baseType="lpstr">
      <vt:lpstr>Brush Script MT</vt:lpstr>
      <vt:lpstr>Comic Sans MS</vt:lpstr>
      <vt:lpstr>Constantia</vt:lpstr>
      <vt:lpstr>Franklin Gothic Book</vt:lpstr>
      <vt:lpstr>Rage Italic</vt:lpstr>
      <vt:lpstr>Chincheta</vt:lpstr>
      <vt:lpstr>Revolución mexicana</vt:lpstr>
      <vt:lpstr>Emiliano Zapata</vt:lpstr>
      <vt:lpstr>Plan de San Luis</vt:lpstr>
      <vt:lpstr>Francisco I. Madero</vt:lpstr>
      <vt:lpstr>Decena trgágica</vt:lpstr>
      <vt:lpstr>porfiriato</vt:lpstr>
      <vt:lpstr>Plan de Guadalupe</vt:lpstr>
      <vt:lpstr>no reelección</vt:lpstr>
      <vt:lpstr>Francisco Villa</vt:lpstr>
      <vt:lpstr>Victoriano Huerta</vt:lpstr>
      <vt:lpstr>División del Norte</vt:lpstr>
      <vt:lpstr>20 de noviembre de 1910</vt:lpstr>
      <vt:lpstr>Pascual Prozco</vt:lpstr>
      <vt:lpstr>Porfirio Díaz</vt:lpstr>
      <vt:lpstr>Constitución de 1917</vt:lpstr>
      <vt:lpstr>Álvaro Obregón</vt:lpstr>
      <vt:lpstr>Adelita</vt:lpstr>
      <vt:lpstr>Venustiano Carranza</vt:lpstr>
      <vt:lpstr>Toma de Zacatecas</vt:lpstr>
      <vt:lpstr>Ricardo Flores Magón</vt:lpstr>
      <vt:lpstr>José María Pino Suárez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Personajes de la Comunidad Escolar</dc:title>
  <dc:creator>Usuario 1</dc:creator>
  <cp:lastModifiedBy>Joel Servando Montes Hernández</cp:lastModifiedBy>
  <cp:revision>16</cp:revision>
  <dcterms:created xsi:type="dcterms:W3CDTF">2016-04-14T23:07:53Z</dcterms:created>
  <dcterms:modified xsi:type="dcterms:W3CDTF">2017-05-23T11:45:16Z</dcterms:modified>
</cp:coreProperties>
</file>