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  <p:sldId id="260" r:id="rId3"/>
    <p:sldId id="279" r:id="rId4"/>
    <p:sldId id="271" r:id="rId5"/>
    <p:sldId id="275" r:id="rId6"/>
    <p:sldId id="272" r:id="rId7"/>
    <p:sldId id="280" r:id="rId8"/>
    <p:sldId id="276" r:id="rId9"/>
    <p:sldId id="273" r:id="rId10"/>
    <p:sldId id="277" r:id="rId11"/>
    <p:sldId id="281" r:id="rId12"/>
    <p:sldId id="278" r:id="rId13"/>
    <p:sldId id="274" r:id="rId14"/>
    <p:sldId id="266" r:id="rId15"/>
    <p:sldId id="264" r:id="rId16"/>
    <p:sldId id="262" r:id="rId17"/>
    <p:sldId id="261" r:id="rId18"/>
    <p:sldId id="259" r:id="rId19"/>
    <p:sldId id="265" r:id="rId20"/>
    <p:sldId id="270" r:id="rId21"/>
    <p:sldId id="267" r:id="rId22"/>
    <p:sldId id="268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4" autoAdjust="0"/>
    <p:restoredTop sz="94662" autoAdjust="0"/>
  </p:normalViewPr>
  <p:slideViewPr>
    <p:cSldViewPr>
      <p:cViewPr varScale="1">
        <p:scale>
          <a:sx n="70" d="100"/>
          <a:sy n="70" d="100"/>
        </p:scale>
        <p:origin x="17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8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31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45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0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96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47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851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9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970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2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874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5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85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5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250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B3A1A6-C003-4544-9F90-3377ACC9A1D1}" type="datetimeFigureOut">
              <a:rPr lang="es-MX" smtClean="0"/>
              <a:t>22/05/2017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85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2676" y="249289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MX" sz="8000" dirty="0" smtClean="0"/>
              <a:t>Profesiones y trabajos </a:t>
            </a:r>
            <a:endParaRPr lang="es-MX" sz="80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755576" y="47667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/>
              <a:t>CATEGORÍA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01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/>
          </a:bodyPr>
          <a:lstStyle/>
          <a:p>
            <a:pPr algn="ctr"/>
            <a:r>
              <a:rPr lang="es-MX" sz="12500" b="1" dirty="0" smtClean="0">
                <a:latin typeface="Comic Sans MS" panose="030F0702030302020204" pitchFamily="66" charset="0"/>
              </a:rPr>
              <a:t>Fotógrafo</a:t>
            </a:r>
            <a:endParaRPr lang="es-MX" sz="125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/>
          </a:bodyPr>
          <a:lstStyle/>
          <a:p>
            <a:pPr algn="ctr"/>
            <a:r>
              <a:rPr lang="es-MX" sz="12000" b="1" dirty="0" smtClean="0">
                <a:latin typeface="Comic Sans MS" panose="030F0702030302020204" pitchFamily="66" charset="0"/>
              </a:rPr>
              <a:t>Carpintero</a:t>
            </a:r>
            <a:endParaRPr lang="es-MX" sz="12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3600" b="1" dirty="0" smtClean="0">
                <a:latin typeface="Comic Sans MS" panose="030F0702030302020204" pitchFamily="66" charset="0"/>
              </a:rPr>
              <a:t>Reportera</a:t>
            </a:r>
            <a:r>
              <a:rPr lang="es-MX" sz="15000" b="1" dirty="0" smtClean="0">
                <a:latin typeface="Comic Sans MS" panose="030F0702030302020204" pitchFamily="66" charset="0"/>
              </a:rPr>
              <a:t>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0" b="1" dirty="0" smtClean="0">
                <a:latin typeface="Comic Sans MS" panose="030F0702030302020204" pitchFamily="66" charset="0"/>
              </a:rPr>
              <a:t>Bombero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944216"/>
          </a:xfrm>
        </p:spPr>
        <p:txBody>
          <a:bodyPr>
            <a:normAutofit/>
          </a:bodyPr>
          <a:lstStyle/>
          <a:p>
            <a:pPr algn="ctr"/>
            <a:r>
              <a:rPr lang="es-MX" sz="12000" b="1" dirty="0" smtClean="0">
                <a:effectLst/>
                <a:latin typeface="Comic Sans MS" panose="030F0702030302020204" pitchFamily="66" charset="0"/>
              </a:rPr>
              <a:t>Ingeniero </a:t>
            </a:r>
            <a:endParaRPr lang="es-MX" sz="12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0" b="1" dirty="0" smtClean="0">
                <a:latin typeface="Comic Sans MS" panose="030F0702030302020204" pitchFamily="66" charset="0"/>
              </a:rPr>
              <a:t>Contador </a:t>
            </a:r>
            <a:r>
              <a:rPr lang="es-MX" sz="15000" b="1" dirty="0" smtClean="0">
                <a:effectLst/>
                <a:latin typeface="Comic Sans MS" panose="030F0702030302020204" pitchFamily="66" charset="0"/>
              </a:rPr>
              <a:t> 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es-MX" sz="10000" b="1" dirty="0" smtClean="0">
                <a:effectLst/>
                <a:latin typeface="Comic Sans MS" panose="030F0702030302020204" pitchFamily="66" charset="0"/>
              </a:rPr>
              <a:t>Arquitecto 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60848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es-MX" sz="11000" b="1" dirty="0" smtClean="0">
                <a:latin typeface="Comic Sans MS" panose="030F0702030302020204" pitchFamily="66" charset="0"/>
              </a:rPr>
              <a:t>Médico  </a:t>
            </a:r>
            <a:endParaRPr lang="es-MX" sz="11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es-MX" sz="10000" b="1" dirty="0" smtClean="0">
                <a:effectLst/>
                <a:latin typeface="Comic Sans MS" panose="030F0702030302020204" pitchFamily="66" charset="0"/>
              </a:rPr>
              <a:t>Astronauta 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996952"/>
            <a:ext cx="9144000" cy="2060848"/>
          </a:xfrm>
        </p:spPr>
        <p:txBody>
          <a:bodyPr>
            <a:noAutofit/>
          </a:bodyPr>
          <a:lstStyle/>
          <a:p>
            <a:pPr algn="ctr"/>
            <a:r>
              <a:rPr lang="es-MX" sz="12000" b="1" dirty="0" smtClean="0">
                <a:latin typeface="Comic Sans MS" panose="030F0702030302020204" pitchFamily="66" charset="0"/>
              </a:rPr>
              <a:t>Dentista</a:t>
            </a:r>
            <a:endParaRPr lang="es-MX" sz="12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0" b="1" dirty="0" smtClean="0">
                <a:latin typeface="Comic Sans MS" panose="030F0702030302020204" pitchFamily="66" charset="0"/>
              </a:rPr>
              <a:t>Maestro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016224"/>
          </a:xfrm>
        </p:spPr>
        <p:txBody>
          <a:bodyPr>
            <a:normAutofit/>
          </a:bodyPr>
          <a:lstStyle/>
          <a:p>
            <a:pPr algn="ctr"/>
            <a:r>
              <a:rPr lang="es-MX" sz="12000" b="1" dirty="0" smtClean="0">
                <a:effectLst/>
                <a:latin typeface="Comic Sans MS" panose="030F0702030302020204" pitchFamily="66" charset="0"/>
              </a:rPr>
              <a:t>Abogado </a:t>
            </a:r>
            <a:endParaRPr lang="es-MX" sz="12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3888432"/>
          </a:xfrm>
        </p:spPr>
        <p:txBody>
          <a:bodyPr>
            <a:normAutofit/>
          </a:bodyPr>
          <a:lstStyle/>
          <a:p>
            <a:pPr algn="ctr"/>
            <a:r>
              <a:rPr lang="es-MX" sz="12000" b="1" dirty="0" smtClean="0">
                <a:effectLst/>
                <a:latin typeface="Comic Sans MS" panose="030F0702030302020204" pitchFamily="66" charset="0"/>
              </a:rPr>
              <a:t>Periodista </a:t>
            </a:r>
            <a:endParaRPr lang="es-MX" sz="12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016224"/>
          </a:xfrm>
        </p:spPr>
        <p:txBody>
          <a:bodyPr>
            <a:normAutofit/>
          </a:bodyPr>
          <a:lstStyle/>
          <a:p>
            <a:pPr algn="ctr"/>
            <a:r>
              <a:rPr lang="es-MX" sz="12000" b="1" dirty="0" smtClean="0">
                <a:effectLst/>
                <a:latin typeface="Comic Sans MS" panose="030F0702030302020204" pitchFamily="66" charset="0"/>
              </a:rPr>
              <a:t>Psicólogo</a:t>
            </a:r>
            <a:endParaRPr lang="es-MX" sz="12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0" b="1" dirty="0" smtClean="0">
                <a:latin typeface="Comic Sans MS" panose="030F0702030302020204" pitchFamily="66" charset="0"/>
              </a:rPr>
              <a:t>Albañil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/>
          </a:bodyPr>
          <a:lstStyle/>
          <a:p>
            <a:pPr algn="ctr"/>
            <a:r>
              <a:rPr lang="es-MX" sz="11000" b="1" dirty="0" smtClean="0">
                <a:latin typeface="Comic Sans MS" panose="030F0702030302020204" pitchFamily="66" charset="0"/>
              </a:rPr>
              <a:t>Veterinario </a:t>
            </a:r>
            <a:endParaRPr lang="es-MX" sz="11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0" b="1" dirty="0" smtClean="0">
                <a:latin typeface="Comic Sans MS" panose="030F0702030302020204" pitchFamily="66" charset="0"/>
              </a:rPr>
              <a:t>Estilista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/>
          </a:bodyPr>
          <a:lstStyle/>
          <a:p>
            <a:pPr algn="ctr"/>
            <a:r>
              <a:rPr lang="es-MX" sz="11000" b="1" dirty="0" smtClean="0">
                <a:latin typeface="Comic Sans MS" panose="030F0702030302020204" pitchFamily="66" charset="0"/>
              </a:rPr>
              <a:t>Licenciado </a:t>
            </a:r>
            <a:endParaRPr lang="es-MX" sz="11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0" b="1" smtClean="0">
                <a:latin typeface="Comic Sans MS" panose="030F0702030302020204" pitchFamily="66" charset="0"/>
              </a:rPr>
              <a:t>Mecánico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/>
          </a:bodyPr>
          <a:lstStyle/>
          <a:p>
            <a:pPr algn="ctr"/>
            <a:r>
              <a:rPr lang="es-MX" sz="10000" b="1" dirty="0" smtClean="0">
                <a:latin typeface="Comic Sans MS" panose="030F0702030302020204" pitchFamily="66" charset="0"/>
              </a:rPr>
              <a:t>Secretaria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0" b="1" dirty="0" smtClean="0">
                <a:latin typeface="Comic Sans MS" panose="030F0702030302020204" pitchFamily="66" charset="0"/>
              </a:rPr>
              <a:t>Doctor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25</Words>
  <Application>Microsoft Office PowerPoint</Application>
  <PresentationFormat>Presentación en pantalla (4:3)</PresentationFormat>
  <Paragraphs>23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Comic Sans MS</vt:lpstr>
      <vt:lpstr>Garamond</vt:lpstr>
      <vt:lpstr>Orgánico</vt:lpstr>
      <vt:lpstr>Profesiones y trabajos </vt:lpstr>
      <vt:lpstr>Maestro </vt:lpstr>
      <vt:lpstr>Albañil </vt:lpstr>
      <vt:lpstr>Veterinario </vt:lpstr>
      <vt:lpstr>Estilista </vt:lpstr>
      <vt:lpstr>Licenciado </vt:lpstr>
      <vt:lpstr>Mecánico </vt:lpstr>
      <vt:lpstr>Secretaria</vt:lpstr>
      <vt:lpstr>Doctor </vt:lpstr>
      <vt:lpstr>Fotógrafo</vt:lpstr>
      <vt:lpstr>Carpintero</vt:lpstr>
      <vt:lpstr>Reportera </vt:lpstr>
      <vt:lpstr>Bombero </vt:lpstr>
      <vt:lpstr>Ingeniero </vt:lpstr>
      <vt:lpstr>Contador   </vt:lpstr>
      <vt:lpstr>Arquitecto </vt:lpstr>
      <vt:lpstr>Médico  </vt:lpstr>
      <vt:lpstr>Astronauta </vt:lpstr>
      <vt:lpstr>Dentista</vt:lpstr>
      <vt:lpstr>Abogado </vt:lpstr>
      <vt:lpstr>Periodista </vt:lpstr>
      <vt:lpstr>Psicólogo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Personajes de la Comunidad Escolar</dc:title>
  <dc:creator>Usuario 1</dc:creator>
  <cp:lastModifiedBy>Joel Servando Montes Hernández</cp:lastModifiedBy>
  <cp:revision>12</cp:revision>
  <dcterms:created xsi:type="dcterms:W3CDTF">2016-04-14T23:07:53Z</dcterms:created>
  <dcterms:modified xsi:type="dcterms:W3CDTF">2017-05-23T03:36:52Z</dcterms:modified>
</cp:coreProperties>
</file>