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60" r:id="rId5"/>
    <p:sldId id="264" r:id="rId6"/>
    <p:sldId id="265" r:id="rId7"/>
    <p:sldId id="261" r:id="rId8"/>
    <p:sldId id="266" r:id="rId9"/>
    <p:sldId id="259" r:id="rId10"/>
    <p:sldId id="267" r:id="rId11"/>
    <p:sldId id="263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4322" y="2276872"/>
            <a:ext cx="6781800" cy="1600200"/>
          </a:xfrm>
        </p:spPr>
        <p:txBody>
          <a:bodyPr/>
          <a:lstStyle/>
          <a:p>
            <a:r>
              <a:rPr lang="es-MX" dirty="0" smtClean="0"/>
              <a:t>Objetos del hogar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retrato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vasos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2016224"/>
          </a:xfrm>
        </p:spPr>
        <p:txBody>
          <a:bodyPr/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estéreo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cama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sillón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maceta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abanico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808312"/>
          </a:xfrm>
        </p:spPr>
        <p:txBody>
          <a:bodyPr/>
          <a:lstStyle/>
          <a:p>
            <a:pPr algn="ctr"/>
            <a:r>
              <a:rPr lang="es-MX" sz="12000" b="1" smtClean="0">
                <a:latin typeface="Comic Sans MS" panose="030F0702030302020204" pitchFamily="66" charset="0"/>
              </a:rPr>
              <a:t>lámpara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refrigerador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televisión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cama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licuadora 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60848"/>
          </a:xfrm>
        </p:spPr>
        <p:txBody>
          <a:bodyPr/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mesa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1000" b="1" dirty="0" smtClean="0">
                <a:latin typeface="Comic Sans MS" panose="030F0702030302020204" pitchFamily="66" charset="0"/>
              </a:rPr>
              <a:t>lavadora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1944216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florero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espejo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4356</TotalTime>
  <Words>20</Words>
  <Application>Microsoft Office PowerPoint</Application>
  <PresentationFormat>Presentación en pantalla (4:3)</PresentationFormat>
  <Paragraphs>18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Comic Sans MS</vt:lpstr>
      <vt:lpstr>Impact</vt:lpstr>
      <vt:lpstr>Times New Roman</vt:lpstr>
      <vt:lpstr>NewsPrint</vt:lpstr>
      <vt:lpstr>Objetos del hogar</vt:lpstr>
      <vt:lpstr>refrigerador</vt:lpstr>
      <vt:lpstr>televisión</vt:lpstr>
      <vt:lpstr>cama</vt:lpstr>
      <vt:lpstr>licuadora </vt:lpstr>
      <vt:lpstr>mesa</vt:lpstr>
      <vt:lpstr>lavadora</vt:lpstr>
      <vt:lpstr>florero</vt:lpstr>
      <vt:lpstr>espejo</vt:lpstr>
      <vt:lpstr>retrato</vt:lpstr>
      <vt:lpstr>vasos</vt:lpstr>
      <vt:lpstr>estéreo</vt:lpstr>
      <vt:lpstr>cama</vt:lpstr>
      <vt:lpstr>sillón</vt:lpstr>
      <vt:lpstr>maceta</vt:lpstr>
      <vt:lpstr>abanico</vt:lpstr>
      <vt:lpstr>lámpara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7</cp:revision>
  <dcterms:created xsi:type="dcterms:W3CDTF">2016-04-14T23:07:53Z</dcterms:created>
  <dcterms:modified xsi:type="dcterms:W3CDTF">2017-05-23T01:26:19Z</dcterms:modified>
</cp:coreProperties>
</file>