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7" r:id="rId2"/>
    <p:sldId id="262" r:id="rId3"/>
    <p:sldId id="258" r:id="rId4"/>
    <p:sldId id="268" r:id="rId5"/>
    <p:sldId id="265" r:id="rId6"/>
    <p:sldId id="269" r:id="rId7"/>
    <p:sldId id="274" r:id="rId8"/>
    <p:sldId id="261" r:id="rId9"/>
    <p:sldId id="263" r:id="rId10"/>
    <p:sldId id="264" r:id="rId11"/>
    <p:sldId id="272" r:id="rId12"/>
    <p:sldId id="260" r:id="rId13"/>
    <p:sldId id="270" r:id="rId14"/>
    <p:sldId id="276" r:id="rId15"/>
    <p:sldId id="278" r:id="rId16"/>
    <p:sldId id="279" r:id="rId17"/>
    <p:sldId id="277" r:id="rId18"/>
    <p:sldId id="273" r:id="rId19"/>
    <p:sldId id="259" r:id="rId20"/>
    <p:sldId id="280" r:id="rId21"/>
    <p:sldId id="281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662" autoAdjust="0"/>
  </p:normalViewPr>
  <p:slideViewPr>
    <p:cSldViewPr>
      <p:cViewPr varScale="1">
        <p:scale>
          <a:sx n="70" d="100"/>
          <a:sy n="70" d="100"/>
        </p:scale>
        <p:origin x="17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31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96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1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7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5326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320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985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180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0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453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93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499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7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15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443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13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231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676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348880"/>
            <a:ext cx="7831832" cy="1202485"/>
          </a:xfrm>
        </p:spPr>
        <p:txBody>
          <a:bodyPr>
            <a:noAutofit/>
          </a:bodyPr>
          <a:lstStyle/>
          <a:p>
            <a:r>
              <a:rPr lang="es-MX" sz="10000" dirty="0" smtClean="0"/>
              <a:t>Matemáticas</a:t>
            </a:r>
            <a:endParaRPr lang="es-MX" sz="10000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755576" y="476672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/>
              <a:t>CATEGORÍA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01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316416" cy="2376264"/>
          </a:xfrm>
        </p:spPr>
        <p:txBody>
          <a:bodyPr>
            <a:noAutofit/>
          </a:bodyPr>
          <a:lstStyle/>
          <a:p>
            <a:pPr algn="ctr"/>
            <a:r>
              <a:rPr lang="es-MX" sz="10000" b="1" dirty="0" smtClean="0">
                <a:effectLst/>
                <a:latin typeface="Comic Sans MS" panose="030F0702030302020204" pitchFamily="66" charset="0"/>
              </a:rPr>
              <a:t>área</a:t>
            </a:r>
            <a:endParaRPr lang="es-MX" sz="10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692696"/>
            <a:ext cx="9144000" cy="4536504"/>
          </a:xfrm>
        </p:spPr>
        <p:txBody>
          <a:bodyPr>
            <a:normAutofit/>
          </a:bodyPr>
          <a:lstStyle/>
          <a:p>
            <a:pPr algn="ctr"/>
            <a:r>
              <a:rPr lang="es-MX" sz="11000" b="1" dirty="0" smtClean="0">
                <a:effectLst/>
                <a:latin typeface="Comic Sans MS" panose="030F0702030302020204" pitchFamily="66" charset="0"/>
              </a:rPr>
              <a:t>trapecio</a:t>
            </a:r>
            <a:endParaRPr lang="es-MX" sz="11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560840" cy="4536504"/>
          </a:xfrm>
        </p:spPr>
        <p:txBody>
          <a:bodyPr>
            <a:noAutofit/>
          </a:bodyPr>
          <a:lstStyle/>
          <a:p>
            <a:pPr algn="ctr"/>
            <a:r>
              <a:rPr lang="es-MX" sz="12500" b="1" dirty="0" smtClean="0">
                <a:latin typeface="Comic Sans MS" panose="030F0702030302020204" pitchFamily="66" charset="0"/>
              </a:rPr>
              <a:t>kilometro</a:t>
            </a:r>
            <a:endParaRPr lang="es-MX" sz="125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692696"/>
            <a:ext cx="9144000" cy="4536504"/>
          </a:xfrm>
        </p:spPr>
        <p:txBody>
          <a:bodyPr>
            <a:normAutofit/>
          </a:bodyPr>
          <a:lstStyle/>
          <a:p>
            <a:pPr algn="ctr"/>
            <a:r>
              <a:rPr lang="es-MX" sz="8000" b="1" dirty="0" smtClean="0">
                <a:latin typeface="Comic Sans MS" panose="030F0702030302020204" pitchFamily="66" charset="0"/>
              </a:rPr>
              <a:t>rectángulo</a:t>
            </a:r>
            <a:endParaRPr lang="es-MX" sz="8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144000" cy="5589240"/>
          </a:xfrm>
        </p:spPr>
        <p:txBody>
          <a:bodyPr>
            <a:normAutofit/>
          </a:bodyPr>
          <a:lstStyle/>
          <a:p>
            <a:pPr algn="ctr"/>
            <a:r>
              <a:rPr lang="es-MX" sz="10000" b="1" dirty="0" smtClean="0">
                <a:effectLst/>
                <a:latin typeface="Comic Sans MS" panose="030F0702030302020204" pitchFamily="66" charset="0"/>
              </a:rPr>
              <a:t>gráfica</a:t>
            </a:r>
            <a:endParaRPr lang="es-MX" sz="10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3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56376" cy="5589240"/>
          </a:xfrm>
        </p:spPr>
        <p:txBody>
          <a:bodyPr>
            <a:normAutofit/>
          </a:bodyPr>
          <a:lstStyle/>
          <a:p>
            <a:pPr algn="ctr"/>
            <a:r>
              <a:rPr lang="es-MX" sz="10000" b="1" dirty="0" smtClean="0">
                <a:effectLst/>
                <a:latin typeface="Comic Sans MS" panose="030F0702030302020204" pitchFamily="66" charset="0"/>
              </a:rPr>
              <a:t>cubo</a:t>
            </a:r>
            <a:endParaRPr lang="es-MX" sz="10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56784" cy="5589240"/>
          </a:xfrm>
        </p:spPr>
        <p:txBody>
          <a:bodyPr>
            <a:normAutofit/>
          </a:bodyPr>
          <a:lstStyle/>
          <a:p>
            <a:pPr algn="ctr"/>
            <a:r>
              <a:rPr lang="el-GR" sz="22900" b="1" dirty="0" smtClean="0">
                <a:effectLst/>
                <a:latin typeface="Comic Sans MS" panose="030F0702030302020204" pitchFamily="66" charset="0"/>
              </a:rPr>
              <a:t>π</a:t>
            </a:r>
            <a:endParaRPr lang="es-MX" sz="229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260648"/>
            <a:ext cx="9144000" cy="5589240"/>
          </a:xfrm>
        </p:spPr>
        <p:txBody>
          <a:bodyPr>
            <a:normAutofit/>
          </a:bodyPr>
          <a:lstStyle/>
          <a:p>
            <a:pPr algn="ctr"/>
            <a:r>
              <a:rPr lang="es-MX" sz="10000" b="1" dirty="0" smtClean="0">
                <a:effectLst/>
                <a:latin typeface="Comic Sans MS" panose="030F0702030302020204" pitchFamily="66" charset="0"/>
              </a:rPr>
              <a:t>pirámide</a:t>
            </a:r>
            <a:endParaRPr lang="es-MX" sz="10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4536504"/>
          </a:xfrm>
        </p:spPr>
        <p:txBody>
          <a:bodyPr>
            <a:normAutofit/>
          </a:bodyPr>
          <a:lstStyle/>
          <a:p>
            <a:pPr algn="ctr"/>
            <a:r>
              <a:rPr lang="es-MX" sz="10000" b="1" dirty="0" err="1" smtClean="0">
                <a:effectLst/>
                <a:latin typeface="Comic Sans MS" panose="030F0702030302020204" pitchFamily="66" charset="0"/>
              </a:rPr>
              <a:t>mutiplicación</a:t>
            </a:r>
            <a:endParaRPr lang="es-MX" sz="10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24544" y="1988840"/>
            <a:ext cx="9144000" cy="2376264"/>
          </a:xfrm>
        </p:spPr>
        <p:txBody>
          <a:bodyPr>
            <a:noAutofit/>
          </a:bodyPr>
          <a:lstStyle/>
          <a:p>
            <a:pPr algn="ctr"/>
            <a:r>
              <a:rPr lang="es-MX" sz="8800" b="1" dirty="0" smtClean="0">
                <a:latin typeface="Comic Sans MS" panose="030F0702030302020204" pitchFamily="66" charset="0"/>
              </a:rPr>
              <a:t>kilogramo</a:t>
            </a:r>
            <a:endParaRPr lang="es-MX" sz="88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2376264"/>
          </a:xfrm>
        </p:spPr>
        <p:txBody>
          <a:bodyPr>
            <a:normAutofit/>
          </a:bodyPr>
          <a:lstStyle/>
          <a:p>
            <a:pPr algn="ctr"/>
            <a:r>
              <a:rPr lang="es-MX" sz="10000" b="1" dirty="0" smtClean="0">
                <a:latin typeface="Comic Sans MS" panose="030F0702030302020204" pitchFamily="66" charset="0"/>
              </a:rPr>
              <a:t>triángulo</a:t>
            </a:r>
            <a:endParaRPr lang="es-MX" sz="10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4536504"/>
          </a:xfrm>
        </p:spPr>
        <p:txBody>
          <a:bodyPr>
            <a:normAutofit/>
          </a:bodyPr>
          <a:lstStyle/>
          <a:p>
            <a:pPr algn="ctr"/>
            <a:r>
              <a:rPr lang="es-MX" sz="10000" b="1" dirty="0" smtClean="0">
                <a:effectLst/>
                <a:latin typeface="Comic Sans MS" panose="030F0702030302020204" pitchFamily="66" charset="0"/>
              </a:rPr>
              <a:t>octágono</a:t>
            </a:r>
            <a:endParaRPr lang="es-MX" sz="10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4536504"/>
          </a:xfrm>
        </p:spPr>
        <p:txBody>
          <a:bodyPr>
            <a:normAutofit/>
          </a:bodyPr>
          <a:lstStyle/>
          <a:p>
            <a:pPr algn="ctr"/>
            <a:r>
              <a:rPr lang="es-MX" sz="10000" b="1" smtClean="0">
                <a:effectLst/>
                <a:latin typeface="Comic Sans MS" panose="030F0702030302020204" pitchFamily="66" charset="0"/>
              </a:rPr>
              <a:t>litro</a:t>
            </a:r>
            <a:endParaRPr lang="es-MX" sz="10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2376264"/>
          </a:xfrm>
        </p:spPr>
        <p:txBody>
          <a:bodyPr>
            <a:normAutofit/>
          </a:bodyPr>
          <a:lstStyle/>
          <a:p>
            <a:pPr algn="ctr"/>
            <a:r>
              <a:rPr lang="es-MX" sz="9000" b="1" dirty="0" smtClean="0">
                <a:latin typeface="Comic Sans MS" panose="030F0702030302020204" pitchFamily="66" charset="0"/>
              </a:rPr>
              <a:t>perímetro</a:t>
            </a:r>
            <a:endParaRPr lang="es-MX" sz="9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3888432"/>
          </a:xfrm>
        </p:spPr>
        <p:txBody>
          <a:bodyPr>
            <a:normAutofit/>
          </a:bodyPr>
          <a:lstStyle/>
          <a:p>
            <a:pPr algn="ctr"/>
            <a:r>
              <a:rPr lang="es-MX" sz="10000" b="1" dirty="0" smtClean="0">
                <a:effectLst/>
                <a:latin typeface="Comic Sans MS" panose="030F0702030302020204" pitchFamily="66" charset="0"/>
              </a:rPr>
              <a:t>promedio</a:t>
            </a:r>
            <a:endParaRPr lang="es-MX" sz="10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404664"/>
            <a:ext cx="9144000" cy="5589240"/>
          </a:xfrm>
        </p:spPr>
        <p:txBody>
          <a:bodyPr>
            <a:normAutofit/>
          </a:bodyPr>
          <a:lstStyle/>
          <a:p>
            <a:pPr algn="ctr"/>
            <a:r>
              <a:rPr lang="es-MX" sz="10000" b="1" dirty="0" smtClean="0">
                <a:effectLst/>
                <a:latin typeface="Comic Sans MS" panose="030F0702030302020204" pitchFamily="66" charset="0"/>
              </a:rPr>
              <a:t>círculo</a:t>
            </a:r>
            <a:endParaRPr lang="es-MX" sz="10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908720"/>
            <a:ext cx="9144000" cy="4536504"/>
          </a:xfrm>
        </p:spPr>
        <p:txBody>
          <a:bodyPr>
            <a:normAutofit/>
          </a:bodyPr>
          <a:lstStyle/>
          <a:p>
            <a:pPr algn="ctr"/>
            <a:r>
              <a:rPr lang="es-MX" sz="11100" b="1" dirty="0" smtClean="0">
                <a:effectLst/>
                <a:latin typeface="Comic Sans MS" panose="030F0702030302020204" pitchFamily="66" charset="0"/>
              </a:rPr>
              <a:t>ángulo</a:t>
            </a:r>
            <a:endParaRPr lang="es-MX" sz="111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260648"/>
            <a:ext cx="9144000" cy="5589240"/>
          </a:xfrm>
        </p:spPr>
        <p:txBody>
          <a:bodyPr>
            <a:normAutofit/>
          </a:bodyPr>
          <a:lstStyle/>
          <a:p>
            <a:pPr algn="ctr"/>
            <a:r>
              <a:rPr lang="es-MX" sz="10000" b="1" dirty="0" smtClean="0">
                <a:effectLst/>
                <a:latin typeface="Comic Sans MS" panose="030F0702030302020204" pitchFamily="66" charset="0"/>
              </a:rPr>
              <a:t>problema</a:t>
            </a:r>
            <a:endParaRPr lang="es-MX" sz="10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22" y="2204864"/>
            <a:ext cx="9144000" cy="2376264"/>
          </a:xfrm>
        </p:spPr>
        <p:txBody>
          <a:bodyPr>
            <a:noAutofit/>
          </a:bodyPr>
          <a:lstStyle/>
          <a:p>
            <a:pPr algn="ctr"/>
            <a:r>
              <a:rPr lang="es-MX" sz="9600" b="1" dirty="0" smtClean="0">
                <a:effectLst/>
                <a:latin typeface="Comic Sans MS" panose="030F0702030302020204" pitchFamily="66" charset="0"/>
              </a:rPr>
              <a:t>división</a:t>
            </a:r>
            <a:endParaRPr lang="es-MX" sz="96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1052736"/>
            <a:ext cx="9144000" cy="3888432"/>
          </a:xfrm>
        </p:spPr>
        <p:txBody>
          <a:bodyPr>
            <a:normAutofit/>
          </a:bodyPr>
          <a:lstStyle/>
          <a:p>
            <a:pPr algn="ctr"/>
            <a:r>
              <a:rPr lang="es-MX" sz="11000" b="1" dirty="0" smtClean="0">
                <a:effectLst/>
                <a:latin typeface="Comic Sans MS" panose="030F0702030302020204" pitchFamily="66" charset="0"/>
              </a:rPr>
              <a:t>moda</a:t>
            </a:r>
            <a:endParaRPr lang="es-MX" sz="11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</TotalTime>
  <Words>22</Words>
  <Application>Microsoft Office PowerPoint</Application>
  <PresentationFormat>Presentación en pantalla (4:3)</PresentationFormat>
  <Paragraphs>22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Comic Sans MS</vt:lpstr>
      <vt:lpstr>Garamond</vt:lpstr>
      <vt:lpstr>Orgánico</vt:lpstr>
      <vt:lpstr>Matemáticas</vt:lpstr>
      <vt:lpstr>triángulo</vt:lpstr>
      <vt:lpstr>perímetro</vt:lpstr>
      <vt:lpstr>promedio</vt:lpstr>
      <vt:lpstr>círculo</vt:lpstr>
      <vt:lpstr>ángulo</vt:lpstr>
      <vt:lpstr>problema</vt:lpstr>
      <vt:lpstr>división</vt:lpstr>
      <vt:lpstr>moda</vt:lpstr>
      <vt:lpstr>área</vt:lpstr>
      <vt:lpstr>trapecio</vt:lpstr>
      <vt:lpstr>kilometro</vt:lpstr>
      <vt:lpstr>rectángulo</vt:lpstr>
      <vt:lpstr>gráfica</vt:lpstr>
      <vt:lpstr>cubo</vt:lpstr>
      <vt:lpstr>π</vt:lpstr>
      <vt:lpstr>pirámide</vt:lpstr>
      <vt:lpstr>mutiplicación</vt:lpstr>
      <vt:lpstr>kilogramo</vt:lpstr>
      <vt:lpstr>octágono</vt:lpstr>
      <vt:lpstr>litro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Personajes de la Comunidad Escolar</dc:title>
  <dc:creator>Usuario 1</dc:creator>
  <cp:lastModifiedBy>Joel Servando Montes Hernández</cp:lastModifiedBy>
  <cp:revision>19</cp:revision>
  <dcterms:created xsi:type="dcterms:W3CDTF">2016-04-14T23:07:53Z</dcterms:created>
  <dcterms:modified xsi:type="dcterms:W3CDTF">2017-05-23T11:51:56Z</dcterms:modified>
</cp:coreProperties>
</file>