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2" r:id="rId4"/>
    <p:sldId id="276" r:id="rId5"/>
    <p:sldId id="261" r:id="rId6"/>
    <p:sldId id="273" r:id="rId7"/>
    <p:sldId id="268" r:id="rId8"/>
    <p:sldId id="265" r:id="rId9"/>
    <p:sldId id="269" r:id="rId10"/>
    <p:sldId id="264" r:id="rId11"/>
    <p:sldId id="260" r:id="rId12"/>
    <p:sldId id="266" r:id="rId13"/>
    <p:sldId id="275" r:id="rId14"/>
    <p:sldId id="263" r:id="rId15"/>
    <p:sldId id="274" r:id="rId16"/>
    <p:sldId id="271" r:id="rId17"/>
    <p:sldId id="277" r:id="rId18"/>
    <p:sldId id="278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15" autoAdjust="0"/>
    <p:restoredTop sz="94662" autoAdjust="0"/>
  </p:normalViewPr>
  <p:slideViewPr>
    <p:cSldViewPr>
      <p:cViewPr varScale="1">
        <p:scale>
          <a:sx n="70" d="100"/>
          <a:sy n="70" d="100"/>
        </p:scale>
        <p:origin x="178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4853" y="3284984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s-MX" smtClean="0"/>
              <a:t>Establecimientos comerciales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755576" y="476672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dirty="0" smtClean="0"/>
              <a:t>CATEGORÍA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501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es-MX" sz="10000" b="1" dirty="0" err="1" smtClean="0">
                <a:effectLst/>
                <a:latin typeface="Comic Sans MS" panose="030F0702030302020204" pitchFamily="66" charset="0"/>
              </a:rPr>
              <a:t>gasolinería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latin typeface="Comic Sans MS" panose="030F0702030302020204" pitchFamily="66" charset="0"/>
              </a:rPr>
              <a:t>lavandería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472608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Tienda de abarrotes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papelería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46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3888432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restaurante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3888432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cafetería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95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9600" b="1" dirty="0" smtClean="0">
                <a:effectLst/>
                <a:latin typeface="Comic Sans MS" panose="030F0702030302020204" pitchFamily="66" charset="0"/>
              </a:rPr>
              <a:t>lonchería</a:t>
            </a:r>
            <a:endParaRPr lang="es-MX" sz="96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8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zapatería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3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licorería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4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es-MX" sz="10000" b="1" dirty="0" err="1" smtClean="0">
                <a:latin typeface="Comic Sans MS" panose="030F0702030302020204" pitchFamily="66" charset="0"/>
              </a:rPr>
              <a:t>paletería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07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carnicería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6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tintorería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19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es-MX" sz="10000" b="1" smtClean="0">
                <a:effectLst/>
                <a:latin typeface="Comic Sans MS" panose="030F0702030302020204" pitchFamily="66" charset="0"/>
              </a:rPr>
              <a:t>joyería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95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latin typeface="Comic Sans MS" panose="030F0702030302020204" pitchFamily="66" charset="0"/>
              </a:rPr>
              <a:t>tortillería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512" y="2204864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panadería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2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22" y="2204864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es-MX" sz="9600" b="1" dirty="0" smtClean="0">
                <a:effectLst/>
                <a:latin typeface="Comic Sans MS" panose="030F0702030302020204" pitchFamily="66" charset="0"/>
              </a:rPr>
              <a:t>mueblería</a:t>
            </a:r>
            <a:endParaRPr lang="es-MX" sz="96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frutería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3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3888432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latin typeface="Comic Sans MS" panose="030F0702030302020204" pitchFamily="66" charset="0"/>
              </a:rPr>
              <a:t>miscelánea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5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5589240"/>
          </a:xfrm>
        </p:spPr>
        <p:txBody>
          <a:bodyPr>
            <a:normAutofit/>
          </a:bodyPr>
          <a:lstStyle/>
          <a:p>
            <a:pPr algn="ctr"/>
            <a:r>
              <a:rPr lang="es-MX" sz="9000" b="1" dirty="0" smtClean="0">
                <a:effectLst/>
                <a:latin typeface="Comic Sans MS" panose="030F0702030302020204" pitchFamily="66" charset="0"/>
              </a:rPr>
              <a:t>refaccionaria</a:t>
            </a:r>
            <a:endParaRPr lang="es-MX" sz="9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11000" b="1" dirty="0" smtClean="0">
                <a:effectLst/>
                <a:latin typeface="Comic Sans MS" panose="030F0702030302020204" pitchFamily="66" charset="0"/>
              </a:rPr>
              <a:t>farmacia</a:t>
            </a:r>
            <a:endParaRPr lang="es-MX" sz="11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58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778</TotalTime>
  <Words>25</Words>
  <Application>Microsoft Office PowerPoint</Application>
  <PresentationFormat>Presentación en pantalla (4:3)</PresentationFormat>
  <Paragraphs>22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7" baseType="lpstr">
      <vt:lpstr>Brush Script MT</vt:lpstr>
      <vt:lpstr>Comic Sans MS</vt:lpstr>
      <vt:lpstr>Constantia</vt:lpstr>
      <vt:lpstr>Franklin Gothic Book</vt:lpstr>
      <vt:lpstr>Rage Italic</vt:lpstr>
      <vt:lpstr>Chincheta</vt:lpstr>
      <vt:lpstr>Establecimientos comerciales </vt:lpstr>
      <vt:lpstr>carnicería</vt:lpstr>
      <vt:lpstr>tortillería</vt:lpstr>
      <vt:lpstr>panadería</vt:lpstr>
      <vt:lpstr>mueblería</vt:lpstr>
      <vt:lpstr>frutería</vt:lpstr>
      <vt:lpstr>miscelánea</vt:lpstr>
      <vt:lpstr>refaccionaria</vt:lpstr>
      <vt:lpstr>farmacia</vt:lpstr>
      <vt:lpstr>gasolinería</vt:lpstr>
      <vt:lpstr>lavandería</vt:lpstr>
      <vt:lpstr>Tienda de abarrotes</vt:lpstr>
      <vt:lpstr>papelería</vt:lpstr>
      <vt:lpstr>restaurante</vt:lpstr>
      <vt:lpstr>cafetería</vt:lpstr>
      <vt:lpstr>lonchería</vt:lpstr>
      <vt:lpstr>zapatería</vt:lpstr>
      <vt:lpstr>licorería</vt:lpstr>
      <vt:lpstr>paletería</vt:lpstr>
      <vt:lpstr>tintorería</vt:lpstr>
      <vt:lpstr>joyería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Personajes de la Comunidad Escolar</dc:title>
  <dc:creator>Usuario 1</dc:creator>
  <cp:lastModifiedBy>Joel Servando Montes Hernández</cp:lastModifiedBy>
  <cp:revision>20</cp:revision>
  <dcterms:created xsi:type="dcterms:W3CDTF">2016-04-14T23:07:53Z</dcterms:created>
  <dcterms:modified xsi:type="dcterms:W3CDTF">2017-05-23T12:12:26Z</dcterms:modified>
</cp:coreProperties>
</file>